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82" r:id="rId2"/>
    <p:sldId id="283"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660066"/>
    <a:srgbClr val="FF6600"/>
    <a:srgbClr val="FF5050"/>
    <a:srgbClr val="FF9966"/>
    <a:srgbClr val="FFFFFF"/>
    <a:srgbClr val="FF66CC"/>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711" autoAdjust="0"/>
  </p:normalViewPr>
  <p:slideViewPr>
    <p:cSldViewPr snapToGrid="0" snapToObjects="1">
      <p:cViewPr varScale="1">
        <p:scale>
          <a:sx n="69" d="100"/>
          <a:sy n="69" d="100"/>
        </p:scale>
        <p:origin x="-13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3177" tIns="46589" rIns="93177" bIns="46589" rtlCol="0"/>
          <a:lstStyle>
            <a:lvl1pPr algn="l">
              <a:defRPr sz="1200" smtClean="0"/>
            </a:lvl1pPr>
          </a:lstStyle>
          <a:p>
            <a:pPr>
              <a:defRPr/>
            </a:pPr>
            <a:endParaRPr lang="en-US"/>
          </a:p>
        </p:txBody>
      </p:sp>
      <p:sp>
        <p:nvSpPr>
          <p:cNvPr id="3" name="Date Placeholder 2"/>
          <p:cNvSpPr>
            <a:spLocks noGrp="1"/>
          </p:cNvSpPr>
          <p:nvPr>
            <p:ph type="dt" sz="quarter" idx="1"/>
          </p:nvPr>
        </p:nvSpPr>
        <p:spPr>
          <a:xfrm>
            <a:off x="5265738" y="0"/>
            <a:ext cx="4029075" cy="350838"/>
          </a:xfrm>
          <a:prstGeom prst="rect">
            <a:avLst/>
          </a:prstGeom>
        </p:spPr>
        <p:txBody>
          <a:bodyPr vert="horz" lIns="93177" tIns="46589" rIns="93177" bIns="46589" rtlCol="0"/>
          <a:lstStyle>
            <a:lvl1pPr algn="r">
              <a:defRPr sz="1200" smtClean="0"/>
            </a:lvl1pPr>
          </a:lstStyle>
          <a:p>
            <a:pPr>
              <a:defRPr/>
            </a:pPr>
            <a:fld id="{BF40D113-938B-4E93-92C8-35BBDB95B9A2}" type="datetimeFigureOut">
              <a:rPr lang="en-US"/>
              <a:pPr>
                <a:defRPr/>
              </a:pPr>
              <a:t>10/26/2017</a:t>
            </a:fld>
            <a:endParaRPr lang="en-US"/>
          </a:p>
        </p:txBody>
      </p:sp>
      <p:sp>
        <p:nvSpPr>
          <p:cNvPr id="4" name="Footer Placeholder 3"/>
          <p:cNvSpPr>
            <a:spLocks noGrp="1"/>
          </p:cNvSpPr>
          <p:nvPr>
            <p:ph type="ftr" sz="quarter" idx="2"/>
          </p:nvPr>
        </p:nvSpPr>
        <p:spPr>
          <a:xfrm>
            <a:off x="0" y="6657975"/>
            <a:ext cx="4029075" cy="350838"/>
          </a:xfrm>
          <a:prstGeom prst="rect">
            <a:avLst/>
          </a:prstGeom>
        </p:spPr>
        <p:txBody>
          <a:bodyPr vert="horz" lIns="93177" tIns="46589" rIns="93177" bIns="46589"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lIns="93177" tIns="46589" rIns="93177" bIns="46589" rtlCol="0" anchor="b"/>
          <a:lstStyle>
            <a:lvl1pPr algn="r">
              <a:defRPr sz="1200" smtClean="0"/>
            </a:lvl1pPr>
          </a:lstStyle>
          <a:p>
            <a:pPr>
              <a:defRPr/>
            </a:pPr>
            <a:fld id="{2312F526-9A5B-48C4-9D1B-013A457D5E40}" type="slidenum">
              <a:rPr lang="en-US"/>
              <a:pPr>
                <a:defRPr/>
              </a:pPr>
              <a:t>‹#›</a:t>
            </a:fld>
            <a:endParaRPr lang="en-US"/>
          </a:p>
        </p:txBody>
      </p:sp>
    </p:spTree>
    <p:extLst>
      <p:ext uri="{BB962C8B-B14F-4D97-AF65-F5344CB8AC3E}">
        <p14:creationId xmlns:p14="http://schemas.microsoft.com/office/powerpoint/2010/main" xmlns="" val="1041556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4029075" cy="3508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ltLang="en-US"/>
          </a:p>
        </p:txBody>
      </p:sp>
      <p:sp>
        <p:nvSpPr>
          <p:cNvPr id="33795" name="Rectangle 3"/>
          <p:cNvSpPr>
            <a:spLocks noGrp="1" noChangeArrowheads="1"/>
          </p:cNvSpPr>
          <p:nvPr>
            <p:ph type="dt" idx="1"/>
          </p:nvPr>
        </p:nvSpPr>
        <p:spPr bwMode="auto">
          <a:xfrm>
            <a:off x="5265738" y="0"/>
            <a:ext cx="4029075" cy="3508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ltLang="en-US"/>
          </a:p>
        </p:txBody>
      </p:sp>
      <p:sp>
        <p:nvSpPr>
          <p:cNvPr id="30724"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930275" y="3330575"/>
            <a:ext cx="7435850" cy="31543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3798" name="Rectangle 6"/>
          <p:cNvSpPr>
            <a:spLocks noGrp="1" noChangeArrowheads="1"/>
          </p:cNvSpPr>
          <p:nvPr>
            <p:ph type="ftr" sz="quarter" idx="4"/>
          </p:nvPr>
        </p:nvSpPr>
        <p:spPr bwMode="auto">
          <a:xfrm>
            <a:off x="0" y="6657975"/>
            <a:ext cx="4029075" cy="3508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ltLang="en-US"/>
          </a:p>
        </p:txBody>
      </p:sp>
      <p:sp>
        <p:nvSpPr>
          <p:cNvPr id="33799" name="Rectangle 7"/>
          <p:cNvSpPr>
            <a:spLocks noGrp="1" noChangeArrowheads="1"/>
          </p:cNvSpPr>
          <p:nvPr>
            <p:ph type="sldNum" sz="quarter" idx="5"/>
          </p:nvPr>
        </p:nvSpPr>
        <p:spPr bwMode="auto">
          <a:xfrm>
            <a:off x="5265738" y="6657975"/>
            <a:ext cx="4029075" cy="3508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a:lvl1pPr>
          </a:lstStyle>
          <a:p>
            <a:pPr>
              <a:defRPr/>
            </a:pPr>
            <a:fld id="{2936B317-E56A-411E-B4B4-4F0D956648B5}" type="slidenum">
              <a:rPr lang="en-US" altLang="en-US"/>
              <a:pPr>
                <a:defRPr/>
              </a:pPr>
              <a:t>‹#›</a:t>
            </a:fld>
            <a:endParaRPr lang="en-US" altLang="en-US"/>
          </a:p>
        </p:txBody>
      </p:sp>
    </p:spTree>
    <p:extLst>
      <p:ext uri="{BB962C8B-B14F-4D97-AF65-F5344CB8AC3E}">
        <p14:creationId xmlns:p14="http://schemas.microsoft.com/office/powerpoint/2010/main" xmlns="" val="2444776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76155AB2-73BF-43A3-BA34-B457ED96ABD9}" type="slidenum">
              <a:rPr lang="en-US" altLang="en-US" smtClean="0"/>
              <a:pPr/>
              <a:t>1</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F3318187-6701-4A07-A2BE-5736BD8ABBE5}" type="slidenum">
              <a:rPr lang="en-US" altLang="en-US" smtClean="0"/>
              <a:pPr/>
              <a:t>10</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80E65564-08F5-4FBF-98AB-BB992EA82416}" type="slidenum">
              <a:rPr lang="en-US" altLang="en-US" smtClean="0"/>
              <a:pPr/>
              <a:t>11</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6060A9CD-E7EE-44DA-8A0C-CCE2059118BC}" type="slidenum">
              <a:rPr lang="en-US" altLang="en-US" smtClean="0"/>
              <a:pPr/>
              <a:t>12</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23B53D2E-E8EE-4E28-8838-3D664E612D26}" type="slidenum">
              <a:rPr lang="en-US" altLang="en-US" smtClean="0"/>
              <a:pPr/>
              <a:t>13</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E33268E8-40D7-4223-9D47-945E37A1FFD1}" type="slidenum">
              <a:rPr lang="en-US" altLang="en-US" smtClean="0"/>
              <a:pPr/>
              <a:t>14</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5A5E500B-E42E-4E2E-9444-968F2BA60DC6}" type="slidenum">
              <a:rPr lang="en-US" altLang="en-US" smtClean="0"/>
              <a:pPr/>
              <a:t>15</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C72812CE-A3B7-4DB6-88F4-F4DBDE7FDC50}" type="slidenum">
              <a:rPr lang="en-US" altLang="en-US" smtClean="0"/>
              <a:pPr/>
              <a:t>16</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54EC4039-E600-4D4E-AA6D-E514282218FE}" type="slidenum">
              <a:rPr lang="en-US" altLang="en-US" smtClean="0"/>
              <a:pPr/>
              <a:t>17</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E9AFA95F-D4F1-4924-A55D-ADFC87CAF7AD}" type="slidenum">
              <a:rPr lang="en-US" altLang="en-US" smtClean="0"/>
              <a:pPr/>
              <a:t>18</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4E340AF8-BBE5-4D46-9640-9141BF7FFA9F}" type="slidenum">
              <a:rPr lang="en-US" altLang="en-US" smtClean="0"/>
              <a:pPr/>
              <a:t>19</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7758F32F-7286-4CD2-AD6E-95B7B5643335}" type="slidenum">
              <a:rPr lang="en-US" altLang="en-US" smtClean="0"/>
              <a:pPr/>
              <a:t>2</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DF049401-D5E9-4262-B499-F8610ACCB9EC}" type="slidenum">
              <a:rPr lang="en-US" altLang="en-US" smtClean="0"/>
              <a:pPr/>
              <a:t>20</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921CBAD0-3BCE-4104-9107-72F4D265F691}" type="slidenum">
              <a:rPr lang="en-US" altLang="en-US" smtClean="0"/>
              <a:pPr/>
              <a:t>21</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A58FD741-B670-47AE-87D5-219BD92E5D66}" type="slidenum">
              <a:rPr lang="en-US" altLang="en-US" smtClean="0"/>
              <a:pPr/>
              <a:t>22</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EA052435-F73A-4F14-A19E-7A708854F5DC}" type="slidenum">
              <a:rPr lang="en-US" altLang="en-US" smtClean="0"/>
              <a:pPr/>
              <a:t>23</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FC34C89D-928E-41E8-8DF8-8F6DAB28837E}" type="slidenum">
              <a:rPr lang="en-US" altLang="en-US" smtClean="0"/>
              <a:pPr/>
              <a:t>24</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8612A902-2F2F-4174-8B1B-63119AF1EB41}" type="slidenum">
              <a:rPr lang="en-US" altLang="en-US" smtClean="0"/>
              <a:pPr/>
              <a:t>25</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2B789791-10E0-47F1-8948-11397554C700}" type="slidenum">
              <a:rPr lang="en-US" altLang="en-US" smtClean="0"/>
              <a:pPr/>
              <a:t>26</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3C1862D6-1A4B-4118-A45D-563A4F3DBB24}" type="slidenum">
              <a:rPr lang="en-US" altLang="en-US" smtClean="0"/>
              <a:pPr/>
              <a:t>27</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B0C06544-1EED-45CF-820D-08A9A43E6822}" type="slidenum">
              <a:rPr lang="en-US" altLang="en-US" smtClean="0"/>
              <a:pPr/>
              <a:t>28</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8BEB1382-C27E-46BE-8180-8057C24EAF7A}" type="slidenum">
              <a:rPr lang="en-US" altLang="en-US" smtClean="0"/>
              <a:pPr/>
              <a:t>3</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95AD9C1D-EA6B-4BDC-9BF0-B8BB9AD70871}" type="slidenum">
              <a:rPr lang="en-US" altLang="en-US" smtClean="0"/>
              <a:pPr/>
              <a:t>4</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EAFBB706-F7A0-4AE5-95F9-81462FA407F4}" type="slidenum">
              <a:rPr lang="en-US" altLang="en-US" smtClean="0"/>
              <a:pPr/>
              <a:t>5</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645FCB39-CE75-4EA3-B62A-A422B9EDA8F4}" type="slidenum">
              <a:rPr lang="en-US" altLang="en-US" smtClean="0"/>
              <a:pPr/>
              <a:t>6</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5A6794C7-72A0-4165-B219-D635A5D0C6D4}" type="slidenum">
              <a:rPr lang="en-US" altLang="en-US" smtClean="0"/>
              <a:pPr/>
              <a:t>7</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3A2022C3-43D2-40B7-BE99-FA30F3B3A27F}" type="slidenum">
              <a:rPr lang="en-US" altLang="en-US" smtClean="0"/>
              <a:pPr/>
              <a:t>8</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1B440B28-E9F7-4B19-9303-35090A61DD20}" type="slidenum">
              <a:rPr lang="en-US" altLang="en-US" smtClean="0"/>
              <a:pPr/>
              <a:t>9</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CA7E2D2-282F-4606-B8CF-B64FE1714C8F}" type="slidenum">
              <a:rPr lang="en-US" altLang="en-US"/>
              <a:pPr>
                <a:defRPr/>
              </a:pPr>
              <a:t>‹#›</a:t>
            </a:fld>
            <a:endParaRPr lang="en-US" altLang="en-US"/>
          </a:p>
        </p:txBody>
      </p:sp>
    </p:spTree>
  </p:cSld>
  <p:clrMapOvr>
    <a:masterClrMapping/>
  </p:clrMapOvr>
  <p:transition spd="med"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698227-ACCC-4D63-BED8-7F7DDC114A79}" type="slidenum">
              <a:rPr lang="en-US" altLang="en-US"/>
              <a:pPr>
                <a:defRPr/>
              </a:pPr>
              <a:t>‹#›</a:t>
            </a:fld>
            <a:endParaRPr lang="en-US" altLang="en-US"/>
          </a:p>
        </p:txBody>
      </p:sp>
    </p:spTree>
  </p:cSld>
  <p:clrMapOvr>
    <a:masterClrMapping/>
  </p:clrMapOvr>
  <p:transition spd="med"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54B633-C91A-4D8A-B1E1-18A0F6FF79C0}" type="slidenum">
              <a:rPr lang="en-US" altLang="en-US"/>
              <a:pPr>
                <a:defRPr/>
              </a:pPr>
              <a:t>‹#›</a:t>
            </a:fld>
            <a:endParaRPr lang="en-US" altLang="en-US"/>
          </a:p>
        </p:txBody>
      </p:sp>
    </p:spTree>
  </p:cSld>
  <p:clrMapOvr>
    <a:masterClrMapping/>
  </p:clrMapOvr>
  <p:transition spd="med"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6AA5476-5477-4D6D-BA90-27607CC64FD7}" type="slidenum">
              <a:rPr lang="en-US" altLang="en-US"/>
              <a:pPr>
                <a:defRPr/>
              </a:pPr>
              <a:t>‹#›</a:t>
            </a:fld>
            <a:endParaRPr lang="en-US" altLang="en-US"/>
          </a:p>
        </p:txBody>
      </p:sp>
    </p:spTree>
  </p:cSld>
  <p:clrMapOvr>
    <a:masterClrMapping/>
  </p:clrMapOvr>
  <p:transition spd="med"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4735592-ED19-4782-B8A6-6AF3186A7352}" type="slidenum">
              <a:rPr lang="en-US" altLang="en-US"/>
              <a:pPr>
                <a:defRPr/>
              </a:pPr>
              <a:t>‹#›</a:t>
            </a:fld>
            <a:endParaRPr lang="en-US" altLang="en-US"/>
          </a:p>
        </p:txBody>
      </p:sp>
    </p:spTree>
  </p:cSld>
  <p:clrMapOvr>
    <a:masterClrMapping/>
  </p:clrMapOvr>
  <p:transition spd="med"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0DBEC2-F242-46E8-8673-F0ED38C64384}" type="slidenum">
              <a:rPr lang="en-US" altLang="en-US"/>
              <a:pPr>
                <a:defRPr/>
              </a:pPr>
              <a:t>‹#›</a:t>
            </a:fld>
            <a:endParaRPr lang="en-US" altLang="en-US"/>
          </a:p>
        </p:txBody>
      </p:sp>
    </p:spTree>
  </p:cSld>
  <p:clrMapOvr>
    <a:masterClrMapping/>
  </p:clrMapOvr>
  <p:transition spd="med"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6EB58DF-44B4-4757-84FD-E1677E39EFFE}" type="slidenum">
              <a:rPr lang="en-US" altLang="en-US"/>
              <a:pPr>
                <a:defRPr/>
              </a:pPr>
              <a:t>‹#›</a:t>
            </a:fld>
            <a:endParaRPr lang="en-US" altLang="en-US"/>
          </a:p>
        </p:txBody>
      </p:sp>
    </p:spTree>
  </p:cSld>
  <p:clrMapOvr>
    <a:masterClrMapping/>
  </p:clrMapOvr>
  <p:transition spd="med"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308565B-9522-4D24-B99B-94CEAB80150A}" type="slidenum">
              <a:rPr lang="en-US" altLang="en-US"/>
              <a:pPr>
                <a:defRPr/>
              </a:pPr>
              <a:t>‹#›</a:t>
            </a:fld>
            <a:endParaRPr lang="en-US" altLang="en-US"/>
          </a:p>
        </p:txBody>
      </p:sp>
    </p:spTree>
  </p:cSld>
  <p:clrMapOvr>
    <a:masterClrMapping/>
  </p:clrMapOvr>
  <p:transition spd="med"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8FFFBAF-28D5-4363-A9DB-AC66482DCB7A}" type="slidenum">
              <a:rPr lang="en-US" altLang="en-US"/>
              <a:pPr>
                <a:defRPr/>
              </a:pPr>
              <a:t>‹#›</a:t>
            </a:fld>
            <a:endParaRPr lang="en-US" altLang="en-US"/>
          </a:p>
        </p:txBody>
      </p:sp>
    </p:spTree>
  </p:cSld>
  <p:clrMapOvr>
    <a:masterClrMapping/>
  </p:clrMapOvr>
  <p:transition spd="med"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641F610-BA42-459E-8C35-C9E17EF15E09}" type="slidenum">
              <a:rPr lang="en-US" altLang="en-US"/>
              <a:pPr>
                <a:defRPr/>
              </a:pPr>
              <a:t>‹#›</a:t>
            </a:fld>
            <a:endParaRPr lang="en-US" altLang="en-US"/>
          </a:p>
        </p:txBody>
      </p:sp>
    </p:spTree>
  </p:cSld>
  <p:clrMapOvr>
    <a:masterClrMapping/>
  </p:clrMapOvr>
  <p:transition spd="med"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EF5E54C-0D1F-4614-A854-6B294F848550}" type="slidenum">
              <a:rPr lang="en-US" altLang="en-US"/>
              <a:pPr>
                <a:defRPr/>
              </a:pPr>
              <a:t>‹#›</a:t>
            </a:fld>
            <a:endParaRPr lang="en-US" altLang="en-US"/>
          </a:p>
        </p:txBody>
      </p:sp>
    </p:spTree>
  </p:cSld>
  <p:clrMapOvr>
    <a:masterClrMapping/>
  </p:clrMapOvr>
  <p:transition spd="med"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CCB16C1-D16A-4113-BE15-C43A0FBF5E51}" type="slidenum">
              <a:rPr lang="en-US" altLang="en-US"/>
              <a:pPr>
                <a:defRPr/>
              </a:pPr>
              <a:t>‹#›</a:t>
            </a:fld>
            <a:endParaRPr lang="en-US" altLang="en-US"/>
          </a:p>
        </p:txBody>
      </p:sp>
      <p:grpSp>
        <p:nvGrpSpPr>
          <p:cNvPr id="1031" name="Group 7"/>
          <p:cNvGrpSpPr>
            <a:grpSpLocks/>
          </p:cNvGrpSpPr>
          <p:nvPr userDrawn="1"/>
        </p:nvGrpSpPr>
        <p:grpSpPr bwMode="auto">
          <a:xfrm>
            <a:off x="0" y="0"/>
            <a:ext cx="9144000" cy="6858000"/>
            <a:chOff x="0" y="0"/>
            <a:chExt cx="5760" cy="4320"/>
          </a:xfrm>
        </p:grpSpPr>
        <p:pic>
          <p:nvPicPr>
            <p:cNvPr id="1033" name="Picture 8" descr="23a4kdfz[1]"/>
            <p:cNvPicPr>
              <a:picLocks noChangeAspect="1" noChangeArrowheads="1"/>
            </p:cNvPicPr>
            <p:nvPr/>
          </p:nvPicPr>
          <p:blipFill>
            <a:blip r:embed="rId13" cstate="print"/>
            <a:srcRect/>
            <a:stretch>
              <a:fillRect/>
            </a:stretch>
          </p:blipFill>
          <p:spPr bwMode="auto">
            <a:xfrm>
              <a:off x="0" y="0"/>
              <a:ext cx="363" cy="384"/>
            </a:xfrm>
            <a:prstGeom prst="rect">
              <a:avLst/>
            </a:prstGeom>
            <a:noFill/>
            <a:ln w="9525">
              <a:noFill/>
              <a:miter lim="800000"/>
              <a:headEnd/>
              <a:tailEnd/>
            </a:ln>
          </p:spPr>
        </p:pic>
        <p:pic>
          <p:nvPicPr>
            <p:cNvPr id="1034" name="Picture 9" descr="23a4kdfz[1]"/>
            <p:cNvPicPr>
              <a:picLocks noChangeAspect="1" noChangeArrowheads="1"/>
            </p:cNvPicPr>
            <p:nvPr/>
          </p:nvPicPr>
          <p:blipFill>
            <a:blip r:embed="rId13" cstate="print"/>
            <a:srcRect/>
            <a:stretch>
              <a:fillRect/>
            </a:stretch>
          </p:blipFill>
          <p:spPr bwMode="auto">
            <a:xfrm>
              <a:off x="338" y="0"/>
              <a:ext cx="363" cy="384"/>
            </a:xfrm>
            <a:prstGeom prst="rect">
              <a:avLst/>
            </a:prstGeom>
            <a:noFill/>
            <a:ln w="9525">
              <a:noFill/>
              <a:miter lim="800000"/>
              <a:headEnd/>
              <a:tailEnd/>
            </a:ln>
          </p:spPr>
        </p:pic>
        <p:pic>
          <p:nvPicPr>
            <p:cNvPr id="1035" name="Picture 10" descr="23a4kdfz[1]"/>
            <p:cNvPicPr>
              <a:picLocks noChangeAspect="1" noChangeArrowheads="1"/>
            </p:cNvPicPr>
            <p:nvPr/>
          </p:nvPicPr>
          <p:blipFill>
            <a:blip r:embed="rId13" cstate="print"/>
            <a:srcRect/>
            <a:stretch>
              <a:fillRect/>
            </a:stretch>
          </p:blipFill>
          <p:spPr bwMode="auto">
            <a:xfrm>
              <a:off x="675" y="0"/>
              <a:ext cx="363" cy="384"/>
            </a:xfrm>
            <a:prstGeom prst="rect">
              <a:avLst/>
            </a:prstGeom>
            <a:noFill/>
            <a:ln w="9525">
              <a:noFill/>
              <a:miter lim="800000"/>
              <a:headEnd/>
              <a:tailEnd/>
            </a:ln>
          </p:spPr>
        </p:pic>
        <p:pic>
          <p:nvPicPr>
            <p:cNvPr id="1036" name="Picture 11" descr="23a4kdfz[1]"/>
            <p:cNvPicPr>
              <a:picLocks noChangeAspect="1" noChangeArrowheads="1"/>
            </p:cNvPicPr>
            <p:nvPr/>
          </p:nvPicPr>
          <p:blipFill>
            <a:blip r:embed="rId13" cstate="print"/>
            <a:srcRect/>
            <a:stretch>
              <a:fillRect/>
            </a:stretch>
          </p:blipFill>
          <p:spPr bwMode="auto">
            <a:xfrm>
              <a:off x="1012" y="0"/>
              <a:ext cx="363" cy="384"/>
            </a:xfrm>
            <a:prstGeom prst="rect">
              <a:avLst/>
            </a:prstGeom>
            <a:noFill/>
            <a:ln w="9525">
              <a:noFill/>
              <a:miter lim="800000"/>
              <a:headEnd/>
              <a:tailEnd/>
            </a:ln>
          </p:spPr>
        </p:pic>
        <p:pic>
          <p:nvPicPr>
            <p:cNvPr id="1037" name="Picture 12" descr="23a4kdfz[1]"/>
            <p:cNvPicPr>
              <a:picLocks noChangeAspect="1" noChangeArrowheads="1"/>
            </p:cNvPicPr>
            <p:nvPr/>
          </p:nvPicPr>
          <p:blipFill>
            <a:blip r:embed="rId13" cstate="print"/>
            <a:srcRect/>
            <a:stretch>
              <a:fillRect/>
            </a:stretch>
          </p:blipFill>
          <p:spPr bwMode="auto">
            <a:xfrm>
              <a:off x="1350" y="0"/>
              <a:ext cx="363" cy="384"/>
            </a:xfrm>
            <a:prstGeom prst="rect">
              <a:avLst/>
            </a:prstGeom>
            <a:noFill/>
            <a:ln w="9525">
              <a:noFill/>
              <a:miter lim="800000"/>
              <a:headEnd/>
              <a:tailEnd/>
            </a:ln>
          </p:spPr>
        </p:pic>
        <p:pic>
          <p:nvPicPr>
            <p:cNvPr id="1038" name="Picture 13" descr="23a4kdfz[1]"/>
            <p:cNvPicPr>
              <a:picLocks noChangeAspect="1" noChangeArrowheads="1"/>
            </p:cNvPicPr>
            <p:nvPr/>
          </p:nvPicPr>
          <p:blipFill>
            <a:blip r:embed="rId13" cstate="print"/>
            <a:srcRect/>
            <a:stretch>
              <a:fillRect/>
            </a:stretch>
          </p:blipFill>
          <p:spPr bwMode="auto">
            <a:xfrm>
              <a:off x="1687" y="0"/>
              <a:ext cx="363" cy="384"/>
            </a:xfrm>
            <a:prstGeom prst="rect">
              <a:avLst/>
            </a:prstGeom>
            <a:noFill/>
            <a:ln w="9525">
              <a:noFill/>
              <a:miter lim="800000"/>
              <a:headEnd/>
              <a:tailEnd/>
            </a:ln>
          </p:spPr>
        </p:pic>
        <p:pic>
          <p:nvPicPr>
            <p:cNvPr id="1039" name="Picture 14" descr="23a4kdfz[1]"/>
            <p:cNvPicPr>
              <a:picLocks noChangeAspect="1" noChangeArrowheads="1"/>
            </p:cNvPicPr>
            <p:nvPr/>
          </p:nvPicPr>
          <p:blipFill>
            <a:blip r:embed="rId13" cstate="print"/>
            <a:srcRect/>
            <a:stretch>
              <a:fillRect/>
            </a:stretch>
          </p:blipFill>
          <p:spPr bwMode="auto">
            <a:xfrm>
              <a:off x="2024" y="0"/>
              <a:ext cx="363" cy="384"/>
            </a:xfrm>
            <a:prstGeom prst="rect">
              <a:avLst/>
            </a:prstGeom>
            <a:noFill/>
            <a:ln w="9525">
              <a:noFill/>
              <a:miter lim="800000"/>
              <a:headEnd/>
              <a:tailEnd/>
            </a:ln>
          </p:spPr>
        </p:pic>
        <p:pic>
          <p:nvPicPr>
            <p:cNvPr id="1040" name="Picture 15" descr="23a4kdfz[1]"/>
            <p:cNvPicPr>
              <a:picLocks noChangeAspect="1" noChangeArrowheads="1"/>
            </p:cNvPicPr>
            <p:nvPr/>
          </p:nvPicPr>
          <p:blipFill>
            <a:blip r:embed="rId13" cstate="print"/>
            <a:srcRect/>
            <a:stretch>
              <a:fillRect/>
            </a:stretch>
          </p:blipFill>
          <p:spPr bwMode="auto">
            <a:xfrm>
              <a:off x="2362" y="0"/>
              <a:ext cx="363" cy="384"/>
            </a:xfrm>
            <a:prstGeom prst="rect">
              <a:avLst/>
            </a:prstGeom>
            <a:noFill/>
            <a:ln w="9525">
              <a:noFill/>
              <a:miter lim="800000"/>
              <a:headEnd/>
              <a:tailEnd/>
            </a:ln>
          </p:spPr>
        </p:pic>
        <p:pic>
          <p:nvPicPr>
            <p:cNvPr id="1041" name="Picture 16" descr="23a4kdfz[1]"/>
            <p:cNvPicPr>
              <a:picLocks noChangeAspect="1" noChangeArrowheads="1"/>
            </p:cNvPicPr>
            <p:nvPr/>
          </p:nvPicPr>
          <p:blipFill>
            <a:blip r:embed="rId13" cstate="print"/>
            <a:srcRect/>
            <a:stretch>
              <a:fillRect/>
            </a:stretch>
          </p:blipFill>
          <p:spPr bwMode="auto">
            <a:xfrm>
              <a:off x="2699" y="0"/>
              <a:ext cx="363" cy="384"/>
            </a:xfrm>
            <a:prstGeom prst="rect">
              <a:avLst/>
            </a:prstGeom>
            <a:noFill/>
            <a:ln w="9525">
              <a:noFill/>
              <a:miter lim="800000"/>
              <a:headEnd/>
              <a:tailEnd/>
            </a:ln>
          </p:spPr>
        </p:pic>
        <p:pic>
          <p:nvPicPr>
            <p:cNvPr id="1042" name="Picture 17" descr="23a4kdfz[1]"/>
            <p:cNvPicPr>
              <a:picLocks noChangeAspect="1" noChangeArrowheads="1"/>
            </p:cNvPicPr>
            <p:nvPr/>
          </p:nvPicPr>
          <p:blipFill>
            <a:blip r:embed="rId13" cstate="print"/>
            <a:srcRect/>
            <a:stretch>
              <a:fillRect/>
            </a:stretch>
          </p:blipFill>
          <p:spPr bwMode="auto">
            <a:xfrm>
              <a:off x="3036" y="0"/>
              <a:ext cx="363" cy="384"/>
            </a:xfrm>
            <a:prstGeom prst="rect">
              <a:avLst/>
            </a:prstGeom>
            <a:noFill/>
            <a:ln w="9525">
              <a:noFill/>
              <a:miter lim="800000"/>
              <a:headEnd/>
              <a:tailEnd/>
            </a:ln>
          </p:spPr>
        </p:pic>
        <p:pic>
          <p:nvPicPr>
            <p:cNvPr id="1043" name="Picture 18" descr="23a4kdfz[1]"/>
            <p:cNvPicPr>
              <a:picLocks noChangeAspect="1" noChangeArrowheads="1"/>
            </p:cNvPicPr>
            <p:nvPr/>
          </p:nvPicPr>
          <p:blipFill>
            <a:blip r:embed="rId13" cstate="print"/>
            <a:srcRect/>
            <a:stretch>
              <a:fillRect/>
            </a:stretch>
          </p:blipFill>
          <p:spPr bwMode="auto">
            <a:xfrm>
              <a:off x="3374" y="0"/>
              <a:ext cx="363" cy="384"/>
            </a:xfrm>
            <a:prstGeom prst="rect">
              <a:avLst/>
            </a:prstGeom>
            <a:noFill/>
            <a:ln w="9525">
              <a:noFill/>
              <a:miter lim="800000"/>
              <a:headEnd/>
              <a:tailEnd/>
            </a:ln>
          </p:spPr>
        </p:pic>
        <p:pic>
          <p:nvPicPr>
            <p:cNvPr id="1044" name="Picture 19" descr="23a4kdfz[1]"/>
            <p:cNvPicPr>
              <a:picLocks noChangeAspect="1" noChangeArrowheads="1"/>
            </p:cNvPicPr>
            <p:nvPr/>
          </p:nvPicPr>
          <p:blipFill>
            <a:blip r:embed="rId13" cstate="print"/>
            <a:srcRect/>
            <a:stretch>
              <a:fillRect/>
            </a:stretch>
          </p:blipFill>
          <p:spPr bwMode="auto">
            <a:xfrm>
              <a:off x="3711" y="0"/>
              <a:ext cx="363" cy="384"/>
            </a:xfrm>
            <a:prstGeom prst="rect">
              <a:avLst/>
            </a:prstGeom>
            <a:noFill/>
            <a:ln w="9525">
              <a:noFill/>
              <a:miter lim="800000"/>
              <a:headEnd/>
              <a:tailEnd/>
            </a:ln>
          </p:spPr>
        </p:pic>
        <p:pic>
          <p:nvPicPr>
            <p:cNvPr id="1045" name="Picture 20" descr="23a4kdfz[1]"/>
            <p:cNvPicPr>
              <a:picLocks noChangeAspect="1" noChangeArrowheads="1"/>
            </p:cNvPicPr>
            <p:nvPr/>
          </p:nvPicPr>
          <p:blipFill>
            <a:blip r:embed="rId13" cstate="print"/>
            <a:srcRect/>
            <a:stretch>
              <a:fillRect/>
            </a:stretch>
          </p:blipFill>
          <p:spPr bwMode="auto">
            <a:xfrm>
              <a:off x="4048" y="0"/>
              <a:ext cx="363" cy="384"/>
            </a:xfrm>
            <a:prstGeom prst="rect">
              <a:avLst/>
            </a:prstGeom>
            <a:noFill/>
            <a:ln w="9525">
              <a:noFill/>
              <a:miter lim="800000"/>
              <a:headEnd/>
              <a:tailEnd/>
            </a:ln>
          </p:spPr>
        </p:pic>
        <p:pic>
          <p:nvPicPr>
            <p:cNvPr id="1046" name="Picture 21" descr="23a4kdfz[1]"/>
            <p:cNvPicPr>
              <a:picLocks noChangeAspect="1" noChangeArrowheads="1"/>
            </p:cNvPicPr>
            <p:nvPr/>
          </p:nvPicPr>
          <p:blipFill>
            <a:blip r:embed="rId13" cstate="print"/>
            <a:srcRect/>
            <a:stretch>
              <a:fillRect/>
            </a:stretch>
          </p:blipFill>
          <p:spPr bwMode="auto">
            <a:xfrm>
              <a:off x="4386" y="0"/>
              <a:ext cx="363" cy="384"/>
            </a:xfrm>
            <a:prstGeom prst="rect">
              <a:avLst/>
            </a:prstGeom>
            <a:noFill/>
            <a:ln w="9525">
              <a:noFill/>
              <a:miter lim="800000"/>
              <a:headEnd/>
              <a:tailEnd/>
            </a:ln>
          </p:spPr>
        </p:pic>
        <p:pic>
          <p:nvPicPr>
            <p:cNvPr id="1047" name="Picture 22" descr="23a4kdfz[1]"/>
            <p:cNvPicPr>
              <a:picLocks noChangeAspect="1" noChangeArrowheads="1"/>
            </p:cNvPicPr>
            <p:nvPr/>
          </p:nvPicPr>
          <p:blipFill>
            <a:blip r:embed="rId13" cstate="print"/>
            <a:srcRect/>
            <a:stretch>
              <a:fillRect/>
            </a:stretch>
          </p:blipFill>
          <p:spPr bwMode="auto">
            <a:xfrm>
              <a:off x="4723" y="0"/>
              <a:ext cx="363" cy="384"/>
            </a:xfrm>
            <a:prstGeom prst="rect">
              <a:avLst/>
            </a:prstGeom>
            <a:noFill/>
            <a:ln w="9525">
              <a:noFill/>
              <a:miter lim="800000"/>
              <a:headEnd/>
              <a:tailEnd/>
            </a:ln>
          </p:spPr>
        </p:pic>
        <p:pic>
          <p:nvPicPr>
            <p:cNvPr id="1048" name="Picture 23" descr="23a4kdfz[1]"/>
            <p:cNvPicPr>
              <a:picLocks noChangeAspect="1" noChangeArrowheads="1"/>
            </p:cNvPicPr>
            <p:nvPr/>
          </p:nvPicPr>
          <p:blipFill>
            <a:blip r:embed="rId13" cstate="print"/>
            <a:srcRect/>
            <a:stretch>
              <a:fillRect/>
            </a:stretch>
          </p:blipFill>
          <p:spPr bwMode="auto">
            <a:xfrm>
              <a:off x="5060" y="0"/>
              <a:ext cx="363" cy="384"/>
            </a:xfrm>
            <a:prstGeom prst="rect">
              <a:avLst/>
            </a:prstGeom>
            <a:noFill/>
            <a:ln w="9525">
              <a:noFill/>
              <a:miter lim="800000"/>
              <a:headEnd/>
              <a:tailEnd/>
            </a:ln>
          </p:spPr>
        </p:pic>
        <p:pic>
          <p:nvPicPr>
            <p:cNvPr id="1049" name="Picture 24" descr="23a4kdfz[1]"/>
            <p:cNvPicPr>
              <a:picLocks noChangeAspect="1" noChangeArrowheads="1"/>
            </p:cNvPicPr>
            <p:nvPr/>
          </p:nvPicPr>
          <p:blipFill>
            <a:blip r:embed="rId13" cstate="print"/>
            <a:srcRect/>
            <a:stretch>
              <a:fillRect/>
            </a:stretch>
          </p:blipFill>
          <p:spPr bwMode="auto">
            <a:xfrm>
              <a:off x="5397" y="0"/>
              <a:ext cx="363" cy="384"/>
            </a:xfrm>
            <a:prstGeom prst="rect">
              <a:avLst/>
            </a:prstGeom>
            <a:noFill/>
            <a:ln w="9525">
              <a:noFill/>
              <a:miter lim="800000"/>
              <a:headEnd/>
              <a:tailEnd/>
            </a:ln>
          </p:spPr>
        </p:pic>
        <p:grpSp>
          <p:nvGrpSpPr>
            <p:cNvPr id="1050" name="Group 25"/>
            <p:cNvGrpSpPr>
              <a:grpSpLocks/>
            </p:cNvGrpSpPr>
            <p:nvPr/>
          </p:nvGrpSpPr>
          <p:grpSpPr bwMode="auto">
            <a:xfrm>
              <a:off x="5397" y="358"/>
              <a:ext cx="363" cy="3605"/>
              <a:chOff x="5397" y="358"/>
              <a:chExt cx="363" cy="3605"/>
            </a:xfrm>
          </p:grpSpPr>
          <p:pic>
            <p:nvPicPr>
              <p:cNvPr id="1079" name="Picture 26" descr="23a4kdfz[1]"/>
              <p:cNvPicPr>
                <a:picLocks noChangeAspect="1" noChangeArrowheads="1"/>
              </p:cNvPicPr>
              <p:nvPr/>
            </p:nvPicPr>
            <p:blipFill>
              <a:blip r:embed="rId13" cstate="print"/>
              <a:srcRect/>
              <a:stretch>
                <a:fillRect/>
              </a:stretch>
            </p:blipFill>
            <p:spPr bwMode="auto">
              <a:xfrm>
                <a:off x="5397" y="358"/>
                <a:ext cx="363" cy="384"/>
              </a:xfrm>
              <a:prstGeom prst="rect">
                <a:avLst/>
              </a:prstGeom>
              <a:noFill/>
              <a:ln w="9525">
                <a:noFill/>
                <a:miter lim="800000"/>
                <a:headEnd/>
                <a:tailEnd/>
              </a:ln>
            </p:spPr>
          </p:pic>
          <p:pic>
            <p:nvPicPr>
              <p:cNvPr id="1080" name="Picture 27" descr="23a4kdfz[1]"/>
              <p:cNvPicPr>
                <a:picLocks noChangeAspect="1" noChangeArrowheads="1"/>
              </p:cNvPicPr>
              <p:nvPr/>
            </p:nvPicPr>
            <p:blipFill>
              <a:blip r:embed="rId13" cstate="print"/>
              <a:srcRect/>
              <a:stretch>
                <a:fillRect/>
              </a:stretch>
            </p:blipFill>
            <p:spPr bwMode="auto">
              <a:xfrm>
                <a:off x="5397" y="716"/>
                <a:ext cx="363" cy="384"/>
              </a:xfrm>
              <a:prstGeom prst="rect">
                <a:avLst/>
              </a:prstGeom>
              <a:noFill/>
              <a:ln w="9525">
                <a:noFill/>
                <a:miter lim="800000"/>
                <a:headEnd/>
                <a:tailEnd/>
              </a:ln>
            </p:spPr>
          </p:pic>
          <p:pic>
            <p:nvPicPr>
              <p:cNvPr id="1081" name="Picture 28" descr="23a4kdfz[1]"/>
              <p:cNvPicPr>
                <a:picLocks noChangeAspect="1" noChangeArrowheads="1"/>
              </p:cNvPicPr>
              <p:nvPr/>
            </p:nvPicPr>
            <p:blipFill>
              <a:blip r:embed="rId13" cstate="print"/>
              <a:srcRect/>
              <a:stretch>
                <a:fillRect/>
              </a:stretch>
            </p:blipFill>
            <p:spPr bwMode="auto">
              <a:xfrm>
                <a:off x="5397" y="1074"/>
                <a:ext cx="363" cy="384"/>
              </a:xfrm>
              <a:prstGeom prst="rect">
                <a:avLst/>
              </a:prstGeom>
              <a:noFill/>
              <a:ln w="9525">
                <a:noFill/>
                <a:miter lim="800000"/>
                <a:headEnd/>
                <a:tailEnd/>
              </a:ln>
            </p:spPr>
          </p:pic>
          <p:pic>
            <p:nvPicPr>
              <p:cNvPr id="1082" name="Picture 29" descr="23a4kdfz[1]"/>
              <p:cNvPicPr>
                <a:picLocks noChangeAspect="1" noChangeArrowheads="1"/>
              </p:cNvPicPr>
              <p:nvPr/>
            </p:nvPicPr>
            <p:blipFill>
              <a:blip r:embed="rId13" cstate="print"/>
              <a:srcRect/>
              <a:stretch>
                <a:fillRect/>
              </a:stretch>
            </p:blipFill>
            <p:spPr bwMode="auto">
              <a:xfrm>
                <a:off x="5397" y="1432"/>
                <a:ext cx="363" cy="384"/>
              </a:xfrm>
              <a:prstGeom prst="rect">
                <a:avLst/>
              </a:prstGeom>
              <a:noFill/>
              <a:ln w="9525">
                <a:noFill/>
                <a:miter lim="800000"/>
                <a:headEnd/>
                <a:tailEnd/>
              </a:ln>
            </p:spPr>
          </p:pic>
          <p:pic>
            <p:nvPicPr>
              <p:cNvPr id="1083" name="Picture 30" descr="23a4kdfz[1]"/>
              <p:cNvPicPr>
                <a:picLocks noChangeAspect="1" noChangeArrowheads="1"/>
              </p:cNvPicPr>
              <p:nvPr/>
            </p:nvPicPr>
            <p:blipFill>
              <a:blip r:embed="rId13" cstate="print"/>
              <a:srcRect/>
              <a:stretch>
                <a:fillRect/>
              </a:stretch>
            </p:blipFill>
            <p:spPr bwMode="auto">
              <a:xfrm>
                <a:off x="5397" y="1790"/>
                <a:ext cx="363" cy="384"/>
              </a:xfrm>
              <a:prstGeom prst="rect">
                <a:avLst/>
              </a:prstGeom>
              <a:noFill/>
              <a:ln w="9525">
                <a:noFill/>
                <a:miter lim="800000"/>
                <a:headEnd/>
                <a:tailEnd/>
              </a:ln>
            </p:spPr>
          </p:pic>
          <p:pic>
            <p:nvPicPr>
              <p:cNvPr id="1084" name="Picture 31" descr="23a4kdfz[1]"/>
              <p:cNvPicPr>
                <a:picLocks noChangeAspect="1" noChangeArrowheads="1"/>
              </p:cNvPicPr>
              <p:nvPr/>
            </p:nvPicPr>
            <p:blipFill>
              <a:blip r:embed="rId13" cstate="print"/>
              <a:srcRect/>
              <a:stretch>
                <a:fillRect/>
              </a:stretch>
            </p:blipFill>
            <p:spPr bwMode="auto">
              <a:xfrm>
                <a:off x="5397" y="2147"/>
                <a:ext cx="363" cy="384"/>
              </a:xfrm>
              <a:prstGeom prst="rect">
                <a:avLst/>
              </a:prstGeom>
              <a:noFill/>
              <a:ln w="9525">
                <a:noFill/>
                <a:miter lim="800000"/>
                <a:headEnd/>
                <a:tailEnd/>
              </a:ln>
            </p:spPr>
          </p:pic>
          <p:pic>
            <p:nvPicPr>
              <p:cNvPr id="1085" name="Picture 32" descr="23a4kdfz[1]"/>
              <p:cNvPicPr>
                <a:picLocks noChangeAspect="1" noChangeArrowheads="1"/>
              </p:cNvPicPr>
              <p:nvPr/>
            </p:nvPicPr>
            <p:blipFill>
              <a:blip r:embed="rId13" cstate="print"/>
              <a:srcRect/>
              <a:stretch>
                <a:fillRect/>
              </a:stretch>
            </p:blipFill>
            <p:spPr bwMode="auto">
              <a:xfrm>
                <a:off x="5397" y="2505"/>
                <a:ext cx="363" cy="384"/>
              </a:xfrm>
              <a:prstGeom prst="rect">
                <a:avLst/>
              </a:prstGeom>
              <a:noFill/>
              <a:ln w="9525">
                <a:noFill/>
                <a:miter lim="800000"/>
                <a:headEnd/>
                <a:tailEnd/>
              </a:ln>
            </p:spPr>
          </p:pic>
          <p:pic>
            <p:nvPicPr>
              <p:cNvPr id="1086" name="Picture 33" descr="23a4kdfz[1]"/>
              <p:cNvPicPr>
                <a:picLocks noChangeAspect="1" noChangeArrowheads="1"/>
              </p:cNvPicPr>
              <p:nvPr/>
            </p:nvPicPr>
            <p:blipFill>
              <a:blip r:embed="rId13" cstate="print"/>
              <a:srcRect/>
              <a:stretch>
                <a:fillRect/>
              </a:stretch>
            </p:blipFill>
            <p:spPr bwMode="auto">
              <a:xfrm>
                <a:off x="5397" y="2863"/>
                <a:ext cx="363" cy="384"/>
              </a:xfrm>
              <a:prstGeom prst="rect">
                <a:avLst/>
              </a:prstGeom>
              <a:noFill/>
              <a:ln w="9525">
                <a:noFill/>
                <a:miter lim="800000"/>
                <a:headEnd/>
                <a:tailEnd/>
              </a:ln>
            </p:spPr>
          </p:pic>
          <p:pic>
            <p:nvPicPr>
              <p:cNvPr id="1087" name="Picture 34" descr="23a4kdfz[1]"/>
              <p:cNvPicPr>
                <a:picLocks noChangeAspect="1" noChangeArrowheads="1"/>
              </p:cNvPicPr>
              <p:nvPr/>
            </p:nvPicPr>
            <p:blipFill>
              <a:blip r:embed="rId13" cstate="print"/>
              <a:srcRect/>
              <a:stretch>
                <a:fillRect/>
              </a:stretch>
            </p:blipFill>
            <p:spPr bwMode="auto">
              <a:xfrm>
                <a:off x="5397" y="3221"/>
                <a:ext cx="363" cy="384"/>
              </a:xfrm>
              <a:prstGeom prst="rect">
                <a:avLst/>
              </a:prstGeom>
              <a:noFill/>
              <a:ln w="9525">
                <a:noFill/>
                <a:miter lim="800000"/>
                <a:headEnd/>
                <a:tailEnd/>
              </a:ln>
            </p:spPr>
          </p:pic>
          <p:pic>
            <p:nvPicPr>
              <p:cNvPr id="1088" name="Picture 35" descr="23a4kdfz[1]"/>
              <p:cNvPicPr>
                <a:picLocks noChangeAspect="1" noChangeArrowheads="1"/>
              </p:cNvPicPr>
              <p:nvPr/>
            </p:nvPicPr>
            <p:blipFill>
              <a:blip r:embed="rId13" cstate="print"/>
              <a:srcRect/>
              <a:stretch>
                <a:fillRect/>
              </a:stretch>
            </p:blipFill>
            <p:spPr bwMode="auto">
              <a:xfrm>
                <a:off x="5397" y="3579"/>
                <a:ext cx="363" cy="384"/>
              </a:xfrm>
              <a:prstGeom prst="rect">
                <a:avLst/>
              </a:prstGeom>
              <a:noFill/>
              <a:ln w="9525">
                <a:noFill/>
                <a:miter lim="800000"/>
                <a:headEnd/>
                <a:tailEnd/>
              </a:ln>
            </p:spPr>
          </p:pic>
        </p:grpSp>
        <p:pic>
          <p:nvPicPr>
            <p:cNvPr id="1051" name="Picture 36" descr="23a4kdfz[1]"/>
            <p:cNvPicPr>
              <a:picLocks noChangeAspect="1" noChangeArrowheads="1"/>
            </p:cNvPicPr>
            <p:nvPr/>
          </p:nvPicPr>
          <p:blipFill>
            <a:blip r:embed="rId13" cstate="print"/>
            <a:srcRect/>
            <a:stretch>
              <a:fillRect/>
            </a:stretch>
          </p:blipFill>
          <p:spPr bwMode="auto">
            <a:xfrm>
              <a:off x="5397" y="3936"/>
              <a:ext cx="363" cy="384"/>
            </a:xfrm>
            <a:prstGeom prst="rect">
              <a:avLst/>
            </a:prstGeom>
            <a:noFill/>
            <a:ln w="9525">
              <a:noFill/>
              <a:miter lim="800000"/>
              <a:headEnd/>
              <a:tailEnd/>
            </a:ln>
          </p:spPr>
        </p:pic>
        <p:pic>
          <p:nvPicPr>
            <p:cNvPr id="1052" name="Picture 37" descr="23a4kdfz[1]"/>
            <p:cNvPicPr>
              <a:picLocks noChangeAspect="1" noChangeArrowheads="1"/>
            </p:cNvPicPr>
            <p:nvPr/>
          </p:nvPicPr>
          <p:blipFill>
            <a:blip r:embed="rId13" cstate="print"/>
            <a:srcRect/>
            <a:stretch>
              <a:fillRect/>
            </a:stretch>
          </p:blipFill>
          <p:spPr bwMode="auto">
            <a:xfrm>
              <a:off x="0" y="3936"/>
              <a:ext cx="363" cy="384"/>
            </a:xfrm>
            <a:prstGeom prst="rect">
              <a:avLst/>
            </a:prstGeom>
            <a:noFill/>
            <a:ln w="9525">
              <a:noFill/>
              <a:miter lim="800000"/>
              <a:headEnd/>
              <a:tailEnd/>
            </a:ln>
          </p:spPr>
        </p:pic>
        <p:pic>
          <p:nvPicPr>
            <p:cNvPr id="1053" name="Picture 38" descr="23a4kdfz[1]"/>
            <p:cNvPicPr>
              <a:picLocks noChangeAspect="1" noChangeArrowheads="1"/>
            </p:cNvPicPr>
            <p:nvPr/>
          </p:nvPicPr>
          <p:blipFill>
            <a:blip r:embed="rId13" cstate="print"/>
            <a:srcRect/>
            <a:stretch>
              <a:fillRect/>
            </a:stretch>
          </p:blipFill>
          <p:spPr bwMode="auto">
            <a:xfrm>
              <a:off x="338" y="3936"/>
              <a:ext cx="363" cy="384"/>
            </a:xfrm>
            <a:prstGeom prst="rect">
              <a:avLst/>
            </a:prstGeom>
            <a:noFill/>
            <a:ln w="9525">
              <a:noFill/>
              <a:miter lim="800000"/>
              <a:headEnd/>
              <a:tailEnd/>
            </a:ln>
          </p:spPr>
        </p:pic>
        <p:pic>
          <p:nvPicPr>
            <p:cNvPr id="1054" name="Picture 39" descr="23a4kdfz[1]"/>
            <p:cNvPicPr>
              <a:picLocks noChangeAspect="1" noChangeArrowheads="1"/>
            </p:cNvPicPr>
            <p:nvPr/>
          </p:nvPicPr>
          <p:blipFill>
            <a:blip r:embed="rId13" cstate="print"/>
            <a:srcRect/>
            <a:stretch>
              <a:fillRect/>
            </a:stretch>
          </p:blipFill>
          <p:spPr bwMode="auto">
            <a:xfrm>
              <a:off x="675" y="3936"/>
              <a:ext cx="363" cy="384"/>
            </a:xfrm>
            <a:prstGeom prst="rect">
              <a:avLst/>
            </a:prstGeom>
            <a:noFill/>
            <a:ln w="9525">
              <a:noFill/>
              <a:miter lim="800000"/>
              <a:headEnd/>
              <a:tailEnd/>
            </a:ln>
          </p:spPr>
        </p:pic>
        <p:pic>
          <p:nvPicPr>
            <p:cNvPr id="1055" name="Picture 40" descr="23a4kdfz[1]"/>
            <p:cNvPicPr>
              <a:picLocks noChangeAspect="1" noChangeArrowheads="1"/>
            </p:cNvPicPr>
            <p:nvPr/>
          </p:nvPicPr>
          <p:blipFill>
            <a:blip r:embed="rId13" cstate="print"/>
            <a:srcRect/>
            <a:stretch>
              <a:fillRect/>
            </a:stretch>
          </p:blipFill>
          <p:spPr bwMode="auto">
            <a:xfrm>
              <a:off x="1012" y="3936"/>
              <a:ext cx="363" cy="384"/>
            </a:xfrm>
            <a:prstGeom prst="rect">
              <a:avLst/>
            </a:prstGeom>
            <a:noFill/>
            <a:ln w="9525">
              <a:noFill/>
              <a:miter lim="800000"/>
              <a:headEnd/>
              <a:tailEnd/>
            </a:ln>
          </p:spPr>
        </p:pic>
        <p:pic>
          <p:nvPicPr>
            <p:cNvPr id="1056" name="Picture 41" descr="23a4kdfz[1]"/>
            <p:cNvPicPr>
              <a:picLocks noChangeAspect="1" noChangeArrowheads="1"/>
            </p:cNvPicPr>
            <p:nvPr/>
          </p:nvPicPr>
          <p:blipFill>
            <a:blip r:embed="rId13" cstate="print"/>
            <a:srcRect/>
            <a:stretch>
              <a:fillRect/>
            </a:stretch>
          </p:blipFill>
          <p:spPr bwMode="auto">
            <a:xfrm>
              <a:off x="1350" y="3936"/>
              <a:ext cx="363" cy="384"/>
            </a:xfrm>
            <a:prstGeom prst="rect">
              <a:avLst/>
            </a:prstGeom>
            <a:noFill/>
            <a:ln w="9525">
              <a:noFill/>
              <a:miter lim="800000"/>
              <a:headEnd/>
              <a:tailEnd/>
            </a:ln>
          </p:spPr>
        </p:pic>
        <p:pic>
          <p:nvPicPr>
            <p:cNvPr id="1057" name="Picture 42" descr="23a4kdfz[1]"/>
            <p:cNvPicPr>
              <a:picLocks noChangeAspect="1" noChangeArrowheads="1"/>
            </p:cNvPicPr>
            <p:nvPr/>
          </p:nvPicPr>
          <p:blipFill>
            <a:blip r:embed="rId13" cstate="print"/>
            <a:srcRect/>
            <a:stretch>
              <a:fillRect/>
            </a:stretch>
          </p:blipFill>
          <p:spPr bwMode="auto">
            <a:xfrm>
              <a:off x="1687" y="3936"/>
              <a:ext cx="363" cy="384"/>
            </a:xfrm>
            <a:prstGeom prst="rect">
              <a:avLst/>
            </a:prstGeom>
            <a:noFill/>
            <a:ln w="9525">
              <a:noFill/>
              <a:miter lim="800000"/>
              <a:headEnd/>
              <a:tailEnd/>
            </a:ln>
          </p:spPr>
        </p:pic>
        <p:pic>
          <p:nvPicPr>
            <p:cNvPr id="1058" name="Picture 43" descr="23a4kdfz[1]"/>
            <p:cNvPicPr>
              <a:picLocks noChangeAspect="1" noChangeArrowheads="1"/>
            </p:cNvPicPr>
            <p:nvPr/>
          </p:nvPicPr>
          <p:blipFill>
            <a:blip r:embed="rId13" cstate="print"/>
            <a:srcRect/>
            <a:stretch>
              <a:fillRect/>
            </a:stretch>
          </p:blipFill>
          <p:spPr bwMode="auto">
            <a:xfrm>
              <a:off x="2024" y="3936"/>
              <a:ext cx="363" cy="384"/>
            </a:xfrm>
            <a:prstGeom prst="rect">
              <a:avLst/>
            </a:prstGeom>
            <a:noFill/>
            <a:ln w="9525">
              <a:noFill/>
              <a:miter lim="800000"/>
              <a:headEnd/>
              <a:tailEnd/>
            </a:ln>
          </p:spPr>
        </p:pic>
        <p:pic>
          <p:nvPicPr>
            <p:cNvPr id="1059" name="Picture 44" descr="23a4kdfz[1]"/>
            <p:cNvPicPr>
              <a:picLocks noChangeAspect="1" noChangeArrowheads="1"/>
            </p:cNvPicPr>
            <p:nvPr/>
          </p:nvPicPr>
          <p:blipFill>
            <a:blip r:embed="rId13" cstate="print"/>
            <a:srcRect/>
            <a:stretch>
              <a:fillRect/>
            </a:stretch>
          </p:blipFill>
          <p:spPr bwMode="auto">
            <a:xfrm>
              <a:off x="2362" y="3936"/>
              <a:ext cx="363" cy="384"/>
            </a:xfrm>
            <a:prstGeom prst="rect">
              <a:avLst/>
            </a:prstGeom>
            <a:noFill/>
            <a:ln w="9525">
              <a:noFill/>
              <a:miter lim="800000"/>
              <a:headEnd/>
              <a:tailEnd/>
            </a:ln>
          </p:spPr>
        </p:pic>
        <p:pic>
          <p:nvPicPr>
            <p:cNvPr id="1060" name="Picture 45" descr="23a4kdfz[1]"/>
            <p:cNvPicPr>
              <a:picLocks noChangeAspect="1" noChangeArrowheads="1"/>
            </p:cNvPicPr>
            <p:nvPr/>
          </p:nvPicPr>
          <p:blipFill>
            <a:blip r:embed="rId13" cstate="print"/>
            <a:srcRect/>
            <a:stretch>
              <a:fillRect/>
            </a:stretch>
          </p:blipFill>
          <p:spPr bwMode="auto">
            <a:xfrm>
              <a:off x="2699" y="3936"/>
              <a:ext cx="363" cy="384"/>
            </a:xfrm>
            <a:prstGeom prst="rect">
              <a:avLst/>
            </a:prstGeom>
            <a:noFill/>
            <a:ln w="9525">
              <a:noFill/>
              <a:miter lim="800000"/>
              <a:headEnd/>
              <a:tailEnd/>
            </a:ln>
          </p:spPr>
        </p:pic>
        <p:pic>
          <p:nvPicPr>
            <p:cNvPr id="1061" name="Picture 46" descr="23a4kdfz[1]"/>
            <p:cNvPicPr>
              <a:picLocks noChangeAspect="1" noChangeArrowheads="1"/>
            </p:cNvPicPr>
            <p:nvPr/>
          </p:nvPicPr>
          <p:blipFill>
            <a:blip r:embed="rId13" cstate="print"/>
            <a:srcRect/>
            <a:stretch>
              <a:fillRect/>
            </a:stretch>
          </p:blipFill>
          <p:spPr bwMode="auto">
            <a:xfrm>
              <a:off x="3036" y="3936"/>
              <a:ext cx="363" cy="384"/>
            </a:xfrm>
            <a:prstGeom prst="rect">
              <a:avLst/>
            </a:prstGeom>
            <a:noFill/>
            <a:ln w="9525">
              <a:noFill/>
              <a:miter lim="800000"/>
              <a:headEnd/>
              <a:tailEnd/>
            </a:ln>
          </p:spPr>
        </p:pic>
        <p:pic>
          <p:nvPicPr>
            <p:cNvPr id="1062" name="Picture 47" descr="23a4kdfz[1]"/>
            <p:cNvPicPr>
              <a:picLocks noChangeAspect="1" noChangeArrowheads="1"/>
            </p:cNvPicPr>
            <p:nvPr/>
          </p:nvPicPr>
          <p:blipFill>
            <a:blip r:embed="rId13" cstate="print"/>
            <a:srcRect/>
            <a:stretch>
              <a:fillRect/>
            </a:stretch>
          </p:blipFill>
          <p:spPr bwMode="auto">
            <a:xfrm>
              <a:off x="3374" y="3936"/>
              <a:ext cx="363" cy="384"/>
            </a:xfrm>
            <a:prstGeom prst="rect">
              <a:avLst/>
            </a:prstGeom>
            <a:noFill/>
            <a:ln w="9525">
              <a:noFill/>
              <a:miter lim="800000"/>
              <a:headEnd/>
              <a:tailEnd/>
            </a:ln>
          </p:spPr>
        </p:pic>
        <p:pic>
          <p:nvPicPr>
            <p:cNvPr id="1063" name="Picture 48" descr="23a4kdfz[1]"/>
            <p:cNvPicPr>
              <a:picLocks noChangeAspect="1" noChangeArrowheads="1"/>
            </p:cNvPicPr>
            <p:nvPr/>
          </p:nvPicPr>
          <p:blipFill>
            <a:blip r:embed="rId13" cstate="print"/>
            <a:srcRect/>
            <a:stretch>
              <a:fillRect/>
            </a:stretch>
          </p:blipFill>
          <p:spPr bwMode="auto">
            <a:xfrm>
              <a:off x="3711" y="3936"/>
              <a:ext cx="363" cy="384"/>
            </a:xfrm>
            <a:prstGeom prst="rect">
              <a:avLst/>
            </a:prstGeom>
            <a:noFill/>
            <a:ln w="9525">
              <a:noFill/>
              <a:miter lim="800000"/>
              <a:headEnd/>
              <a:tailEnd/>
            </a:ln>
          </p:spPr>
        </p:pic>
        <p:pic>
          <p:nvPicPr>
            <p:cNvPr id="1064" name="Picture 49" descr="23a4kdfz[1]"/>
            <p:cNvPicPr>
              <a:picLocks noChangeAspect="1" noChangeArrowheads="1"/>
            </p:cNvPicPr>
            <p:nvPr/>
          </p:nvPicPr>
          <p:blipFill>
            <a:blip r:embed="rId13" cstate="print"/>
            <a:srcRect/>
            <a:stretch>
              <a:fillRect/>
            </a:stretch>
          </p:blipFill>
          <p:spPr bwMode="auto">
            <a:xfrm>
              <a:off x="4048" y="3936"/>
              <a:ext cx="363" cy="384"/>
            </a:xfrm>
            <a:prstGeom prst="rect">
              <a:avLst/>
            </a:prstGeom>
            <a:noFill/>
            <a:ln w="9525">
              <a:noFill/>
              <a:miter lim="800000"/>
              <a:headEnd/>
              <a:tailEnd/>
            </a:ln>
          </p:spPr>
        </p:pic>
        <p:pic>
          <p:nvPicPr>
            <p:cNvPr id="1065" name="Picture 50" descr="23a4kdfz[1]"/>
            <p:cNvPicPr>
              <a:picLocks noChangeAspect="1" noChangeArrowheads="1"/>
            </p:cNvPicPr>
            <p:nvPr/>
          </p:nvPicPr>
          <p:blipFill>
            <a:blip r:embed="rId13" cstate="print"/>
            <a:srcRect/>
            <a:stretch>
              <a:fillRect/>
            </a:stretch>
          </p:blipFill>
          <p:spPr bwMode="auto">
            <a:xfrm>
              <a:off x="4386" y="3936"/>
              <a:ext cx="363" cy="384"/>
            </a:xfrm>
            <a:prstGeom prst="rect">
              <a:avLst/>
            </a:prstGeom>
            <a:noFill/>
            <a:ln w="9525">
              <a:noFill/>
              <a:miter lim="800000"/>
              <a:headEnd/>
              <a:tailEnd/>
            </a:ln>
          </p:spPr>
        </p:pic>
        <p:pic>
          <p:nvPicPr>
            <p:cNvPr id="1066" name="Picture 51" descr="23a4kdfz[1]"/>
            <p:cNvPicPr>
              <a:picLocks noChangeAspect="1" noChangeArrowheads="1"/>
            </p:cNvPicPr>
            <p:nvPr/>
          </p:nvPicPr>
          <p:blipFill>
            <a:blip r:embed="rId13" cstate="print"/>
            <a:srcRect/>
            <a:stretch>
              <a:fillRect/>
            </a:stretch>
          </p:blipFill>
          <p:spPr bwMode="auto">
            <a:xfrm>
              <a:off x="4723" y="3936"/>
              <a:ext cx="363" cy="384"/>
            </a:xfrm>
            <a:prstGeom prst="rect">
              <a:avLst/>
            </a:prstGeom>
            <a:noFill/>
            <a:ln w="9525">
              <a:noFill/>
              <a:miter lim="800000"/>
              <a:headEnd/>
              <a:tailEnd/>
            </a:ln>
          </p:spPr>
        </p:pic>
        <p:pic>
          <p:nvPicPr>
            <p:cNvPr id="1067" name="Picture 52" descr="23a4kdfz[1]"/>
            <p:cNvPicPr>
              <a:picLocks noChangeAspect="1" noChangeArrowheads="1"/>
            </p:cNvPicPr>
            <p:nvPr/>
          </p:nvPicPr>
          <p:blipFill>
            <a:blip r:embed="rId13" cstate="print"/>
            <a:srcRect/>
            <a:stretch>
              <a:fillRect/>
            </a:stretch>
          </p:blipFill>
          <p:spPr bwMode="auto">
            <a:xfrm>
              <a:off x="5060" y="3936"/>
              <a:ext cx="363" cy="384"/>
            </a:xfrm>
            <a:prstGeom prst="rect">
              <a:avLst/>
            </a:prstGeom>
            <a:noFill/>
            <a:ln w="9525">
              <a:noFill/>
              <a:miter lim="800000"/>
              <a:headEnd/>
              <a:tailEnd/>
            </a:ln>
          </p:spPr>
        </p:pic>
        <p:grpSp>
          <p:nvGrpSpPr>
            <p:cNvPr id="1068" name="Group 53"/>
            <p:cNvGrpSpPr>
              <a:grpSpLocks/>
            </p:cNvGrpSpPr>
            <p:nvPr/>
          </p:nvGrpSpPr>
          <p:grpSpPr bwMode="auto">
            <a:xfrm>
              <a:off x="0" y="358"/>
              <a:ext cx="363" cy="3605"/>
              <a:chOff x="5397" y="358"/>
              <a:chExt cx="363" cy="3605"/>
            </a:xfrm>
          </p:grpSpPr>
          <p:pic>
            <p:nvPicPr>
              <p:cNvPr id="1069" name="Picture 54" descr="23a4kdfz[1]"/>
              <p:cNvPicPr>
                <a:picLocks noChangeAspect="1" noChangeArrowheads="1"/>
              </p:cNvPicPr>
              <p:nvPr/>
            </p:nvPicPr>
            <p:blipFill>
              <a:blip r:embed="rId13" cstate="print"/>
              <a:srcRect/>
              <a:stretch>
                <a:fillRect/>
              </a:stretch>
            </p:blipFill>
            <p:spPr bwMode="auto">
              <a:xfrm>
                <a:off x="5397" y="358"/>
                <a:ext cx="363" cy="384"/>
              </a:xfrm>
              <a:prstGeom prst="rect">
                <a:avLst/>
              </a:prstGeom>
              <a:noFill/>
              <a:ln w="9525">
                <a:noFill/>
                <a:miter lim="800000"/>
                <a:headEnd/>
                <a:tailEnd/>
              </a:ln>
            </p:spPr>
          </p:pic>
          <p:pic>
            <p:nvPicPr>
              <p:cNvPr id="1070" name="Picture 55" descr="23a4kdfz[1]"/>
              <p:cNvPicPr>
                <a:picLocks noChangeAspect="1" noChangeArrowheads="1"/>
              </p:cNvPicPr>
              <p:nvPr/>
            </p:nvPicPr>
            <p:blipFill>
              <a:blip r:embed="rId13" cstate="print"/>
              <a:srcRect/>
              <a:stretch>
                <a:fillRect/>
              </a:stretch>
            </p:blipFill>
            <p:spPr bwMode="auto">
              <a:xfrm>
                <a:off x="5397" y="716"/>
                <a:ext cx="363" cy="384"/>
              </a:xfrm>
              <a:prstGeom prst="rect">
                <a:avLst/>
              </a:prstGeom>
              <a:noFill/>
              <a:ln w="9525">
                <a:noFill/>
                <a:miter lim="800000"/>
                <a:headEnd/>
                <a:tailEnd/>
              </a:ln>
            </p:spPr>
          </p:pic>
          <p:pic>
            <p:nvPicPr>
              <p:cNvPr id="1071" name="Picture 56" descr="23a4kdfz[1]"/>
              <p:cNvPicPr>
                <a:picLocks noChangeAspect="1" noChangeArrowheads="1"/>
              </p:cNvPicPr>
              <p:nvPr/>
            </p:nvPicPr>
            <p:blipFill>
              <a:blip r:embed="rId13" cstate="print"/>
              <a:srcRect/>
              <a:stretch>
                <a:fillRect/>
              </a:stretch>
            </p:blipFill>
            <p:spPr bwMode="auto">
              <a:xfrm>
                <a:off x="5397" y="1074"/>
                <a:ext cx="363" cy="384"/>
              </a:xfrm>
              <a:prstGeom prst="rect">
                <a:avLst/>
              </a:prstGeom>
              <a:noFill/>
              <a:ln w="9525">
                <a:noFill/>
                <a:miter lim="800000"/>
                <a:headEnd/>
                <a:tailEnd/>
              </a:ln>
            </p:spPr>
          </p:pic>
          <p:pic>
            <p:nvPicPr>
              <p:cNvPr id="1072" name="Picture 57" descr="23a4kdfz[1]"/>
              <p:cNvPicPr>
                <a:picLocks noChangeAspect="1" noChangeArrowheads="1"/>
              </p:cNvPicPr>
              <p:nvPr/>
            </p:nvPicPr>
            <p:blipFill>
              <a:blip r:embed="rId13" cstate="print"/>
              <a:srcRect/>
              <a:stretch>
                <a:fillRect/>
              </a:stretch>
            </p:blipFill>
            <p:spPr bwMode="auto">
              <a:xfrm>
                <a:off x="5397" y="1432"/>
                <a:ext cx="363" cy="384"/>
              </a:xfrm>
              <a:prstGeom prst="rect">
                <a:avLst/>
              </a:prstGeom>
              <a:noFill/>
              <a:ln w="9525">
                <a:noFill/>
                <a:miter lim="800000"/>
                <a:headEnd/>
                <a:tailEnd/>
              </a:ln>
            </p:spPr>
          </p:pic>
          <p:pic>
            <p:nvPicPr>
              <p:cNvPr id="1073" name="Picture 58" descr="23a4kdfz[1]"/>
              <p:cNvPicPr>
                <a:picLocks noChangeAspect="1" noChangeArrowheads="1"/>
              </p:cNvPicPr>
              <p:nvPr/>
            </p:nvPicPr>
            <p:blipFill>
              <a:blip r:embed="rId13" cstate="print"/>
              <a:srcRect/>
              <a:stretch>
                <a:fillRect/>
              </a:stretch>
            </p:blipFill>
            <p:spPr bwMode="auto">
              <a:xfrm>
                <a:off x="5397" y="1790"/>
                <a:ext cx="363" cy="384"/>
              </a:xfrm>
              <a:prstGeom prst="rect">
                <a:avLst/>
              </a:prstGeom>
              <a:noFill/>
              <a:ln w="9525">
                <a:noFill/>
                <a:miter lim="800000"/>
                <a:headEnd/>
                <a:tailEnd/>
              </a:ln>
            </p:spPr>
          </p:pic>
          <p:pic>
            <p:nvPicPr>
              <p:cNvPr id="1074" name="Picture 59" descr="23a4kdfz[1]"/>
              <p:cNvPicPr>
                <a:picLocks noChangeAspect="1" noChangeArrowheads="1"/>
              </p:cNvPicPr>
              <p:nvPr/>
            </p:nvPicPr>
            <p:blipFill>
              <a:blip r:embed="rId13" cstate="print"/>
              <a:srcRect/>
              <a:stretch>
                <a:fillRect/>
              </a:stretch>
            </p:blipFill>
            <p:spPr bwMode="auto">
              <a:xfrm>
                <a:off x="5397" y="2147"/>
                <a:ext cx="363" cy="384"/>
              </a:xfrm>
              <a:prstGeom prst="rect">
                <a:avLst/>
              </a:prstGeom>
              <a:noFill/>
              <a:ln w="9525">
                <a:noFill/>
                <a:miter lim="800000"/>
                <a:headEnd/>
                <a:tailEnd/>
              </a:ln>
            </p:spPr>
          </p:pic>
          <p:pic>
            <p:nvPicPr>
              <p:cNvPr id="1075" name="Picture 60" descr="23a4kdfz[1]"/>
              <p:cNvPicPr>
                <a:picLocks noChangeAspect="1" noChangeArrowheads="1"/>
              </p:cNvPicPr>
              <p:nvPr/>
            </p:nvPicPr>
            <p:blipFill>
              <a:blip r:embed="rId13" cstate="print"/>
              <a:srcRect/>
              <a:stretch>
                <a:fillRect/>
              </a:stretch>
            </p:blipFill>
            <p:spPr bwMode="auto">
              <a:xfrm>
                <a:off x="5397" y="2505"/>
                <a:ext cx="363" cy="384"/>
              </a:xfrm>
              <a:prstGeom prst="rect">
                <a:avLst/>
              </a:prstGeom>
              <a:noFill/>
              <a:ln w="9525">
                <a:noFill/>
                <a:miter lim="800000"/>
                <a:headEnd/>
                <a:tailEnd/>
              </a:ln>
            </p:spPr>
          </p:pic>
          <p:pic>
            <p:nvPicPr>
              <p:cNvPr id="1076" name="Picture 61" descr="23a4kdfz[1]"/>
              <p:cNvPicPr>
                <a:picLocks noChangeAspect="1" noChangeArrowheads="1"/>
              </p:cNvPicPr>
              <p:nvPr/>
            </p:nvPicPr>
            <p:blipFill>
              <a:blip r:embed="rId13" cstate="print"/>
              <a:srcRect/>
              <a:stretch>
                <a:fillRect/>
              </a:stretch>
            </p:blipFill>
            <p:spPr bwMode="auto">
              <a:xfrm>
                <a:off x="5397" y="2863"/>
                <a:ext cx="363" cy="384"/>
              </a:xfrm>
              <a:prstGeom prst="rect">
                <a:avLst/>
              </a:prstGeom>
              <a:noFill/>
              <a:ln w="9525">
                <a:noFill/>
                <a:miter lim="800000"/>
                <a:headEnd/>
                <a:tailEnd/>
              </a:ln>
            </p:spPr>
          </p:pic>
          <p:pic>
            <p:nvPicPr>
              <p:cNvPr id="1077" name="Picture 62" descr="23a4kdfz[1]"/>
              <p:cNvPicPr>
                <a:picLocks noChangeAspect="1" noChangeArrowheads="1"/>
              </p:cNvPicPr>
              <p:nvPr/>
            </p:nvPicPr>
            <p:blipFill>
              <a:blip r:embed="rId13" cstate="print"/>
              <a:srcRect/>
              <a:stretch>
                <a:fillRect/>
              </a:stretch>
            </p:blipFill>
            <p:spPr bwMode="auto">
              <a:xfrm>
                <a:off x="5397" y="3221"/>
                <a:ext cx="363" cy="384"/>
              </a:xfrm>
              <a:prstGeom prst="rect">
                <a:avLst/>
              </a:prstGeom>
              <a:noFill/>
              <a:ln w="9525">
                <a:noFill/>
                <a:miter lim="800000"/>
                <a:headEnd/>
                <a:tailEnd/>
              </a:ln>
            </p:spPr>
          </p:pic>
          <p:pic>
            <p:nvPicPr>
              <p:cNvPr id="1078" name="Picture 63" descr="23a4kdfz[1]"/>
              <p:cNvPicPr>
                <a:picLocks noChangeAspect="1" noChangeArrowheads="1"/>
              </p:cNvPicPr>
              <p:nvPr/>
            </p:nvPicPr>
            <p:blipFill>
              <a:blip r:embed="rId13" cstate="print"/>
              <a:srcRect/>
              <a:stretch>
                <a:fillRect/>
              </a:stretch>
            </p:blipFill>
            <p:spPr bwMode="auto">
              <a:xfrm>
                <a:off x="5397" y="3579"/>
                <a:ext cx="363" cy="384"/>
              </a:xfrm>
              <a:prstGeom prst="rect">
                <a:avLst/>
              </a:prstGeom>
              <a:noFill/>
              <a:ln w="9525">
                <a:noFill/>
                <a:miter lim="800000"/>
                <a:headEnd/>
                <a:tailEnd/>
              </a:ln>
            </p:spPr>
          </p:pic>
        </p:grpSp>
      </p:grpSp>
      <p:sp>
        <p:nvSpPr>
          <p:cNvPr id="1032" name="Text Box 64"/>
          <p:cNvSpPr txBox="1">
            <a:spLocks noChangeArrowheads="1"/>
          </p:cNvSpPr>
          <p:nvPr userDrawn="1"/>
        </p:nvSpPr>
        <p:spPr bwMode="auto">
          <a:xfrm>
            <a:off x="2278063" y="-11113"/>
            <a:ext cx="4371975" cy="184151"/>
          </a:xfrm>
          <a:prstGeom prst="rect">
            <a:avLst/>
          </a:prstGeom>
          <a:noFill/>
          <a:ln w="9525">
            <a:noFill/>
            <a:miter lim="800000"/>
            <a:headEnd/>
            <a:tailEnd/>
          </a:ln>
        </p:spPr>
        <p:txBody>
          <a:bodyPr>
            <a:spAutoFit/>
          </a:bodyPr>
          <a:lstStyle/>
          <a:p>
            <a:pPr>
              <a:spcBef>
                <a:spcPct val="50000"/>
              </a:spcBef>
            </a:pPr>
            <a:r>
              <a:rPr lang="en-US" altLang="en-US" sz="600" i="1">
                <a:solidFill>
                  <a:srgbClr val="FF66CC"/>
                </a:solidFill>
              </a:rPr>
              <a:t>Becky               Afghani,               Long                 Beach             Unified               School              District,                2004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p:fad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6.xml"/><Relationship Id="rId18" Type="http://schemas.openxmlformats.org/officeDocument/2006/relationships/slide" Target="slide7.xml"/><Relationship Id="rId26" Type="http://schemas.openxmlformats.org/officeDocument/2006/relationships/slide" Target="slide18.xml"/><Relationship Id="rId3" Type="http://schemas.openxmlformats.org/officeDocument/2006/relationships/slide" Target="slide4.xml"/><Relationship Id="rId21" Type="http://schemas.openxmlformats.org/officeDocument/2006/relationships/slide" Target="slide17.xml"/><Relationship Id="rId7" Type="http://schemas.openxmlformats.org/officeDocument/2006/relationships/slide" Target="slide24.xml"/><Relationship Id="rId12" Type="http://schemas.openxmlformats.org/officeDocument/2006/relationships/slide" Target="slide25.xml"/><Relationship Id="rId17" Type="http://schemas.openxmlformats.org/officeDocument/2006/relationships/slide" Target="slide26.xml"/><Relationship Id="rId25" Type="http://schemas.openxmlformats.org/officeDocument/2006/relationships/slide" Target="slide23.xml"/><Relationship Id="rId2" Type="http://schemas.openxmlformats.org/officeDocument/2006/relationships/notesSlide" Target="../notesSlides/notesSlide3.xml"/><Relationship Id="rId16" Type="http://schemas.openxmlformats.org/officeDocument/2006/relationships/slide" Target="slide16.xml"/><Relationship Id="rId20" Type="http://schemas.openxmlformats.org/officeDocument/2006/relationships/slide" Target="slide22.xml"/><Relationship Id="rId29"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14.xml"/><Relationship Id="rId11" Type="http://schemas.openxmlformats.org/officeDocument/2006/relationships/slide" Target="slide15.xml"/><Relationship Id="rId24" Type="http://schemas.openxmlformats.org/officeDocument/2006/relationships/slide" Target="slide13.xml"/><Relationship Id="rId5" Type="http://schemas.openxmlformats.org/officeDocument/2006/relationships/slide" Target="slide19.xml"/><Relationship Id="rId15" Type="http://schemas.openxmlformats.org/officeDocument/2006/relationships/slide" Target="slide21.xml"/><Relationship Id="rId23" Type="http://schemas.openxmlformats.org/officeDocument/2006/relationships/slide" Target="slide8.xml"/><Relationship Id="rId28" Type="http://schemas.openxmlformats.org/officeDocument/2006/relationships/slide" Target="slide2.xml"/><Relationship Id="rId10" Type="http://schemas.openxmlformats.org/officeDocument/2006/relationships/slide" Target="slide20.xml"/><Relationship Id="rId19" Type="http://schemas.openxmlformats.org/officeDocument/2006/relationships/slide" Target="slide12.xml"/><Relationship Id="rId4" Type="http://schemas.openxmlformats.org/officeDocument/2006/relationships/slide" Target="slide9.xml"/><Relationship Id="rId9" Type="http://schemas.openxmlformats.org/officeDocument/2006/relationships/slide" Target="slide10.xml"/><Relationship Id="rId14" Type="http://schemas.openxmlformats.org/officeDocument/2006/relationships/slide" Target="slide11.xml"/><Relationship Id="rId22" Type="http://schemas.openxmlformats.org/officeDocument/2006/relationships/slide" Target="slide27.xml"/><Relationship Id="rId27" Type="http://schemas.openxmlformats.org/officeDocument/2006/relationships/slide" Target="slide28.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66750" y="1454150"/>
            <a:ext cx="7812088" cy="2014538"/>
          </a:xfrm>
          <a:solidFill>
            <a:srgbClr val="660066"/>
          </a:solidFill>
        </p:spPr>
        <p:txBody>
          <a:bodyPr/>
          <a:lstStyle/>
          <a:p>
            <a:pPr eaLnBrk="1" hangingPunct="1"/>
            <a:r>
              <a:rPr lang="en-US" altLang="en-US" sz="6000" b="1" smtClean="0">
                <a:solidFill>
                  <a:srgbClr val="FFFFFF"/>
                </a:solidFill>
              </a:rPr>
              <a:t>Math Quiz Game</a:t>
            </a:r>
            <a:br>
              <a:rPr lang="en-US" altLang="en-US" sz="6000" b="1" smtClean="0">
                <a:solidFill>
                  <a:srgbClr val="FFFFFF"/>
                </a:solidFill>
              </a:rPr>
            </a:br>
            <a:r>
              <a:rPr lang="en-US" altLang="en-US" sz="4000" b="1" i="1" smtClean="0">
                <a:solidFill>
                  <a:srgbClr val="FFFFFF"/>
                </a:solidFill>
              </a:rPr>
              <a:t>Jeopardy Style</a:t>
            </a:r>
          </a:p>
        </p:txBody>
      </p:sp>
      <p:sp>
        <p:nvSpPr>
          <p:cNvPr id="2051" name="AutoShape 6">
            <a:hlinkClick r:id="rId3" action="ppaction://hlinksldjump" highlightClick="1"/>
          </p:cNvPr>
          <p:cNvSpPr>
            <a:spLocks noChangeArrowheads="1"/>
          </p:cNvSpPr>
          <p:nvPr/>
        </p:nvSpPr>
        <p:spPr bwMode="auto">
          <a:xfrm>
            <a:off x="5783263" y="5645150"/>
            <a:ext cx="2695575" cy="534988"/>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052" name="AutoShape 7">
            <a:hlinkClick r:id="rId4" action="ppaction://hlinksldjump" highlightClick="1"/>
          </p:cNvPr>
          <p:cNvSpPr>
            <a:spLocks noChangeArrowheads="1"/>
          </p:cNvSpPr>
          <p:nvPr/>
        </p:nvSpPr>
        <p:spPr bwMode="auto">
          <a:xfrm>
            <a:off x="666750" y="5645150"/>
            <a:ext cx="2697163" cy="534988"/>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DIRECTIONS</a:t>
            </a:r>
          </a:p>
        </p:txBody>
      </p:sp>
      <p:sp>
        <p:nvSpPr>
          <p:cNvPr id="2053" name="TextBox 4"/>
          <p:cNvSpPr txBox="1">
            <a:spLocks noChangeArrowheads="1"/>
          </p:cNvSpPr>
          <p:nvPr/>
        </p:nvSpPr>
        <p:spPr bwMode="auto">
          <a:xfrm>
            <a:off x="2792413" y="4467225"/>
            <a:ext cx="5175250" cy="369888"/>
          </a:xfrm>
          <a:prstGeom prst="rect">
            <a:avLst/>
          </a:prstGeom>
          <a:noFill/>
          <a:ln w="9525">
            <a:noFill/>
            <a:miter lim="800000"/>
            <a:headEnd/>
            <a:tailEnd/>
          </a:ln>
        </p:spPr>
        <p:txBody>
          <a:bodyPr>
            <a:spAutoFit/>
          </a:bodyPr>
          <a:lstStyle/>
          <a:p>
            <a:r>
              <a:rPr lang="en-US" altLang="en-US" b="1">
                <a:solidFill>
                  <a:srgbClr val="660066"/>
                </a:solidFill>
              </a:rPr>
              <a:t>Created by: C Freeman</a:t>
            </a:r>
          </a:p>
        </p:txBody>
      </p:sp>
    </p:spTree>
  </p:cSld>
  <p:clrMapOvr>
    <a:masterClrMapping/>
  </p:clrMapOvr>
  <p:transition spd="med"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latin typeface="Arial" charset="0"/>
              </a:rPr>
              <a:t>Ratio Table</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$200</a:t>
            </a:r>
          </a:p>
        </p:txBody>
      </p:sp>
      <p:sp>
        <p:nvSpPr>
          <p:cNvPr id="9224" name="Text Box 8"/>
          <p:cNvSpPr txBox="1">
            <a:spLocks noChangeArrowheads="1"/>
          </p:cNvSpPr>
          <p:nvPr/>
        </p:nvSpPr>
        <p:spPr bwMode="auto">
          <a:xfrm>
            <a:off x="492125"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20</a:t>
            </a:r>
            <a:endParaRPr lang="en-US" altLang="en-US" sz="5400" b="1" dirty="0">
              <a:solidFill>
                <a:srgbClr val="660066"/>
              </a:solidFill>
            </a:endParaRPr>
          </a:p>
        </p:txBody>
      </p:sp>
      <p:sp>
        <p:nvSpPr>
          <p:cNvPr id="11269"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1270"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graphicFrame>
        <p:nvGraphicFramePr>
          <p:cNvPr id="9" name="Table 8"/>
          <p:cNvGraphicFramePr>
            <a:graphicFrameLocks noGrp="1"/>
          </p:cNvGraphicFramePr>
          <p:nvPr/>
        </p:nvGraphicFramePr>
        <p:xfrm>
          <a:off x="2261937" y="2454442"/>
          <a:ext cx="3955582" cy="1759648"/>
        </p:xfrm>
        <a:graphic>
          <a:graphicData uri="http://schemas.openxmlformats.org/drawingml/2006/table">
            <a:tbl>
              <a:tblPr/>
              <a:tblGrid>
                <a:gridCol w="1927078"/>
                <a:gridCol w="1014252"/>
                <a:gridCol w="1014252"/>
              </a:tblGrid>
              <a:tr h="879824">
                <a:tc>
                  <a:txBody>
                    <a:bodyPr/>
                    <a:lstStyle/>
                    <a:p>
                      <a:pPr marL="0" marR="0">
                        <a:lnSpc>
                          <a:spcPct val="115000"/>
                        </a:lnSpc>
                        <a:spcBef>
                          <a:spcPts val="400"/>
                        </a:spcBef>
                        <a:spcAft>
                          <a:spcPts val="400"/>
                        </a:spcAft>
                      </a:pPr>
                      <a:r>
                        <a:rPr lang="en-US" sz="2400" b="1" dirty="0" smtClean="0">
                          <a:latin typeface="Times New Roman"/>
                          <a:ea typeface="Times New Roman"/>
                          <a:cs typeface="Times New Roman"/>
                        </a:rPr>
                        <a:t>Smoothies</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400"/>
                        </a:spcBef>
                        <a:spcAft>
                          <a:spcPts val="400"/>
                        </a:spcAft>
                      </a:pPr>
                      <a:r>
                        <a:rPr lang="en-US" sz="2400" dirty="0" smtClean="0">
                          <a:latin typeface="Arial"/>
                          <a:ea typeface="Times New Roman"/>
                          <a:cs typeface="Times New Roman"/>
                        </a:rPr>
                        <a:t>3</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pPr>
                      <a:r>
                        <a:rPr lang="en-US" sz="2400" dirty="0" smtClean="0">
                          <a:latin typeface="Arial"/>
                          <a:ea typeface="Times New Roman"/>
                          <a:cs typeface="Times New Roman"/>
                        </a:rPr>
                        <a:t>15</a:t>
                      </a:r>
                      <a:endParaRPr lang="en-US" sz="24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9824">
                <a:tc>
                  <a:txBody>
                    <a:bodyPr/>
                    <a:lstStyle/>
                    <a:p>
                      <a:pPr marL="0" marR="0">
                        <a:lnSpc>
                          <a:spcPct val="115000"/>
                        </a:lnSpc>
                        <a:spcBef>
                          <a:spcPts val="400"/>
                        </a:spcBef>
                        <a:spcAft>
                          <a:spcPts val="400"/>
                        </a:spcAft>
                      </a:pPr>
                      <a:r>
                        <a:rPr lang="en-US" sz="2400" b="1" dirty="0" smtClean="0">
                          <a:latin typeface="Times New Roman"/>
                          <a:ea typeface="Times New Roman"/>
                          <a:cs typeface="Times New Roman"/>
                        </a:rPr>
                        <a:t>Sodas</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400"/>
                        </a:spcBef>
                        <a:spcAft>
                          <a:spcPts val="400"/>
                        </a:spcAft>
                      </a:pPr>
                      <a:r>
                        <a:rPr lang="en-US" sz="2400" dirty="0" smtClean="0">
                          <a:latin typeface="Arial"/>
                          <a:ea typeface="Times New Roman"/>
                          <a:cs typeface="Times New Roman"/>
                        </a:rPr>
                        <a:t>4</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pP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8913" name="Picture 1"/>
          <p:cNvPicPr>
            <a:picLocks noChangeAspect="1" noChangeArrowheads="1"/>
          </p:cNvPicPr>
          <p:nvPr/>
        </p:nvPicPr>
        <p:blipFill>
          <a:blip r:embed="rId4" cstate="print"/>
          <a:srcRect/>
          <a:stretch>
            <a:fillRect/>
          </a:stretch>
        </p:blipFill>
        <p:spPr bwMode="auto">
          <a:xfrm>
            <a:off x="0" y="0"/>
            <a:ext cx="142875" cy="142875"/>
          </a:xfrm>
          <a:prstGeom prst="rect">
            <a:avLst/>
          </a:prstGeom>
          <a:noFill/>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wipe(left)">
                                      <p:cBhvr>
                                        <p:cTn id="7" dur="20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latin typeface="Arial" charset="0"/>
              </a:rPr>
              <a:t>Ratio Table</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$300</a:t>
            </a:r>
          </a:p>
        </p:txBody>
      </p:sp>
      <p:sp>
        <p:nvSpPr>
          <p:cNvPr id="10249" name="Text Box 9"/>
          <p:cNvSpPr txBox="1">
            <a:spLocks noChangeArrowheads="1"/>
          </p:cNvSpPr>
          <p:nvPr/>
        </p:nvSpPr>
        <p:spPr bwMode="auto">
          <a:xfrm>
            <a:off x="666750" y="4592638"/>
            <a:ext cx="7812088" cy="1169551"/>
          </a:xfrm>
          <a:prstGeom prst="rect">
            <a:avLst/>
          </a:prstGeom>
          <a:noFill/>
          <a:ln w="9525" algn="ctr">
            <a:noFill/>
            <a:miter lim="800000"/>
            <a:headEnd/>
            <a:tailEnd/>
          </a:ln>
        </p:spPr>
        <p:txBody>
          <a:bodyPr>
            <a:spAutoFit/>
          </a:bodyPr>
          <a:lstStyle/>
          <a:p>
            <a:pPr algn="ctr">
              <a:spcBef>
                <a:spcPct val="50000"/>
              </a:spcBef>
            </a:pPr>
            <a:r>
              <a:rPr lang="en-US" altLang="en-US" sz="2800" b="1" dirty="0" smtClean="0">
                <a:solidFill>
                  <a:srgbClr val="660066"/>
                </a:solidFill>
              </a:rPr>
              <a:t>2</a:t>
            </a:r>
            <a:r>
              <a:rPr lang="en-US" altLang="en-US" sz="2800" b="1" baseline="30000" dirty="0" smtClean="0">
                <a:solidFill>
                  <a:srgbClr val="660066"/>
                </a:solidFill>
              </a:rPr>
              <a:t>nd</a:t>
            </a:r>
            <a:r>
              <a:rPr lang="en-US" altLang="en-US" sz="2800" b="1" dirty="0" smtClean="0">
                <a:solidFill>
                  <a:srgbClr val="660066"/>
                </a:solidFill>
              </a:rPr>
              <a:t> column 7:10</a:t>
            </a:r>
          </a:p>
          <a:p>
            <a:pPr algn="ctr">
              <a:spcBef>
                <a:spcPct val="50000"/>
              </a:spcBef>
            </a:pPr>
            <a:r>
              <a:rPr lang="en-US" altLang="en-US" sz="2800" b="1" dirty="0" smtClean="0">
                <a:solidFill>
                  <a:srgbClr val="660066"/>
                </a:solidFill>
              </a:rPr>
              <a:t>3</a:t>
            </a:r>
            <a:r>
              <a:rPr lang="en-US" altLang="en-US" sz="2800" b="1" baseline="30000" dirty="0" smtClean="0">
                <a:solidFill>
                  <a:srgbClr val="660066"/>
                </a:solidFill>
              </a:rPr>
              <a:t>rd</a:t>
            </a:r>
            <a:r>
              <a:rPr lang="en-US" altLang="en-US" sz="2800" b="1" dirty="0" smtClean="0">
                <a:solidFill>
                  <a:srgbClr val="660066"/>
                </a:solidFill>
              </a:rPr>
              <a:t> column 28</a:t>
            </a:r>
            <a:endParaRPr lang="en-US" altLang="en-US" sz="2800" b="1" dirty="0">
              <a:solidFill>
                <a:srgbClr val="660066"/>
              </a:solidFill>
            </a:endParaRPr>
          </a:p>
        </p:txBody>
      </p:sp>
      <p:sp>
        <p:nvSpPr>
          <p:cNvPr id="12293"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2294"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graphicFrame>
        <p:nvGraphicFramePr>
          <p:cNvPr id="9" name="Table 8"/>
          <p:cNvGraphicFramePr>
            <a:graphicFrameLocks noGrp="1"/>
          </p:cNvGraphicFramePr>
          <p:nvPr/>
        </p:nvGraphicFramePr>
        <p:xfrm>
          <a:off x="2502568" y="2727579"/>
          <a:ext cx="4023762" cy="1440060"/>
        </p:xfrm>
        <a:graphic>
          <a:graphicData uri="http://schemas.openxmlformats.org/drawingml/2006/table">
            <a:tbl>
              <a:tblPr/>
              <a:tblGrid>
                <a:gridCol w="1560234"/>
                <a:gridCol w="821176"/>
                <a:gridCol w="821176"/>
                <a:gridCol w="821176"/>
              </a:tblGrid>
              <a:tr h="720030">
                <a:tc>
                  <a:txBody>
                    <a:bodyPr/>
                    <a:lstStyle/>
                    <a:p>
                      <a:pPr marL="0" marR="0">
                        <a:lnSpc>
                          <a:spcPct val="115000"/>
                        </a:lnSpc>
                        <a:spcBef>
                          <a:spcPts val="400"/>
                        </a:spcBef>
                        <a:spcAft>
                          <a:spcPts val="400"/>
                        </a:spcAft>
                      </a:pPr>
                      <a:r>
                        <a:rPr lang="en-US" sz="2400" b="1" dirty="0">
                          <a:latin typeface="Times New Roman"/>
                          <a:ea typeface="Times New Roman"/>
                          <a:cs typeface="Times New Roman"/>
                        </a:rPr>
                        <a:t>Countries</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400"/>
                        </a:spcBef>
                        <a:spcAft>
                          <a:spcPts val="400"/>
                        </a:spcAft>
                      </a:pPr>
                      <a:r>
                        <a:rPr lang="en-US" sz="2400">
                          <a:latin typeface="Arial"/>
                          <a:ea typeface="Times New Roman"/>
                          <a:cs typeface="Times New Roman"/>
                        </a:rPr>
                        <a:t>42</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pPr>
                      <a:endParaRPr lang="en-US" sz="24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pPr>
                      <a:endParaRPr lang="en-US" sz="24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30">
                <a:tc>
                  <a:txBody>
                    <a:bodyPr/>
                    <a:lstStyle/>
                    <a:p>
                      <a:pPr marL="0" marR="0">
                        <a:lnSpc>
                          <a:spcPct val="115000"/>
                        </a:lnSpc>
                        <a:spcBef>
                          <a:spcPts val="400"/>
                        </a:spcBef>
                        <a:spcAft>
                          <a:spcPts val="400"/>
                        </a:spcAft>
                      </a:pPr>
                      <a:r>
                        <a:rPr lang="en-US" sz="2400" b="1">
                          <a:latin typeface="Times New Roman"/>
                          <a:ea typeface="Times New Roman"/>
                          <a:cs typeface="Times New Roman"/>
                        </a:rPr>
                        <a:t>Days</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400"/>
                        </a:spcBef>
                        <a:spcAft>
                          <a:spcPts val="400"/>
                        </a:spcAft>
                      </a:pPr>
                      <a:r>
                        <a:rPr lang="en-US" sz="2400">
                          <a:latin typeface="Arial"/>
                          <a:ea typeface="Times New Roman"/>
                          <a:cs typeface="Times New Roman"/>
                        </a:rPr>
                        <a:t>60</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pPr>
                      <a:endParaRPr lang="en-US" sz="24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pPr>
                      <a:r>
                        <a:rPr lang="en-US" sz="2400" dirty="0">
                          <a:latin typeface="Arial"/>
                          <a:ea typeface="Times New Roman"/>
                          <a:cs typeface="Times New Roman"/>
                        </a:rPr>
                        <a:t>40</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6865" name="Picture 1"/>
          <p:cNvPicPr>
            <a:picLocks noChangeAspect="1" noChangeArrowheads="1"/>
          </p:cNvPicPr>
          <p:nvPr/>
        </p:nvPicPr>
        <p:blipFill>
          <a:blip r:embed="rId4" cstate="print"/>
          <a:srcRect/>
          <a:stretch>
            <a:fillRect/>
          </a:stretch>
        </p:blipFill>
        <p:spPr bwMode="auto">
          <a:xfrm>
            <a:off x="0" y="0"/>
            <a:ext cx="142875" cy="142875"/>
          </a:xfrm>
          <a:prstGeom prst="rect">
            <a:avLst/>
          </a:prstGeom>
          <a:noFill/>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wipe(left)">
                                      <p:cBhvr>
                                        <p:cTn id="7" dur="20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latin typeface="Arial" charset="0"/>
              </a:rPr>
              <a:t>Ratio Table</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$400</a:t>
            </a:r>
          </a:p>
        </p:txBody>
      </p:sp>
      <p:sp>
        <p:nvSpPr>
          <p:cNvPr id="11274" name="Text Box 10"/>
          <p:cNvSpPr txBox="1">
            <a:spLocks noChangeArrowheads="1"/>
          </p:cNvSpPr>
          <p:nvPr/>
        </p:nvSpPr>
        <p:spPr bwMode="auto">
          <a:xfrm>
            <a:off x="4989094" y="4592638"/>
            <a:ext cx="3489743" cy="914400"/>
          </a:xfrm>
          <a:prstGeom prst="rect">
            <a:avLst/>
          </a:prstGeom>
          <a:noFill/>
          <a:ln w="9525" algn="ctr">
            <a:noFill/>
            <a:miter lim="800000"/>
            <a:headEnd/>
            <a:tailEnd/>
          </a:ln>
        </p:spPr>
        <p:txBody>
          <a:bodyPr wrap="square">
            <a:spAutoFit/>
          </a:bodyPr>
          <a:lstStyle/>
          <a:p>
            <a:pPr algn="ctr">
              <a:spcBef>
                <a:spcPct val="50000"/>
              </a:spcBef>
            </a:pPr>
            <a:r>
              <a:rPr lang="en-US" altLang="en-US" sz="5400" b="1" dirty="0" smtClean="0">
                <a:solidFill>
                  <a:srgbClr val="660066"/>
                </a:solidFill>
              </a:rPr>
              <a:t>65:106</a:t>
            </a:r>
            <a:endParaRPr lang="en-US" altLang="en-US" sz="5400" b="1" dirty="0">
              <a:solidFill>
                <a:srgbClr val="660066"/>
              </a:solidFill>
            </a:endParaRPr>
          </a:p>
        </p:txBody>
      </p:sp>
      <p:sp>
        <p:nvSpPr>
          <p:cNvPr id="13317" name="AutoShape 12">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3318" name="Text Box 13"/>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graphicFrame>
        <p:nvGraphicFramePr>
          <p:cNvPr id="9" name="Table 8"/>
          <p:cNvGraphicFramePr>
            <a:graphicFrameLocks noGrp="1"/>
          </p:cNvGraphicFramePr>
          <p:nvPr/>
        </p:nvGraphicFramePr>
        <p:xfrm>
          <a:off x="772446" y="2213810"/>
          <a:ext cx="4005675" cy="3785616"/>
        </p:xfrm>
        <a:graphic>
          <a:graphicData uri="http://schemas.openxmlformats.org/drawingml/2006/table">
            <a:tbl>
              <a:tblPr/>
              <a:tblGrid>
                <a:gridCol w="1734416"/>
                <a:gridCol w="2271259"/>
              </a:tblGrid>
              <a:tr h="413059">
                <a:tc gridSpan="2">
                  <a:txBody>
                    <a:bodyPr/>
                    <a:lstStyle/>
                    <a:p>
                      <a:pPr marL="0" marR="0" algn="ctr">
                        <a:lnSpc>
                          <a:spcPct val="115000"/>
                        </a:lnSpc>
                        <a:spcBef>
                          <a:spcPts val="300"/>
                        </a:spcBef>
                        <a:spcAft>
                          <a:spcPts val="300"/>
                        </a:spcAft>
                      </a:pPr>
                      <a:r>
                        <a:rPr lang="en-US" sz="2400" b="1" dirty="0">
                          <a:latin typeface="Times New Roman"/>
                          <a:ea typeface="Times New Roman"/>
                          <a:cs typeface="Times New Roman"/>
                        </a:rPr>
                        <a:t>Ratings Video Games</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739414">
                <a:tc>
                  <a:txBody>
                    <a:bodyPr/>
                    <a:lstStyle/>
                    <a:p>
                      <a:pPr marL="0" marR="0" algn="ctr">
                        <a:lnSpc>
                          <a:spcPct val="115000"/>
                        </a:lnSpc>
                        <a:spcBef>
                          <a:spcPts val="300"/>
                        </a:spcBef>
                        <a:spcAft>
                          <a:spcPts val="300"/>
                        </a:spcAft>
                      </a:pPr>
                      <a:r>
                        <a:rPr lang="en-US" sz="2400" b="1">
                          <a:latin typeface="Times New Roman"/>
                          <a:ea typeface="Times New Roman"/>
                          <a:cs typeface="Times New Roman"/>
                        </a:rPr>
                        <a:t>Rated</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300"/>
                        </a:spcBef>
                        <a:spcAft>
                          <a:spcPts val="300"/>
                        </a:spcAft>
                      </a:pPr>
                      <a:r>
                        <a:rPr lang="en-US" sz="2400" b="1" dirty="0">
                          <a:latin typeface="Times New Roman"/>
                          <a:ea typeface="Times New Roman"/>
                          <a:cs typeface="Times New Roman"/>
                        </a:rPr>
                        <a:t>Number of Games</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739010">
                <a:tc>
                  <a:txBody>
                    <a:bodyPr/>
                    <a:lstStyle/>
                    <a:p>
                      <a:pPr marL="0" marR="0">
                        <a:lnSpc>
                          <a:spcPct val="115000"/>
                        </a:lnSpc>
                        <a:spcBef>
                          <a:spcPts val="300"/>
                        </a:spcBef>
                        <a:spcAft>
                          <a:spcPts val="300"/>
                        </a:spcAft>
                      </a:pPr>
                      <a:r>
                        <a:rPr lang="en-US" sz="2400">
                          <a:latin typeface="Arial"/>
                          <a:ea typeface="Times New Roman"/>
                          <a:cs typeface="Times New Roman"/>
                        </a:rPr>
                        <a:t>Early Childhood</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2400" dirty="0">
                          <a:latin typeface="Arial"/>
                          <a:ea typeface="Times New Roman"/>
                          <a:cs typeface="Times New Roman"/>
                        </a:rPr>
                        <a:t>133</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059">
                <a:tc>
                  <a:txBody>
                    <a:bodyPr/>
                    <a:lstStyle/>
                    <a:p>
                      <a:pPr marL="0" marR="0">
                        <a:lnSpc>
                          <a:spcPct val="115000"/>
                        </a:lnSpc>
                        <a:spcBef>
                          <a:spcPts val="300"/>
                        </a:spcBef>
                        <a:spcAft>
                          <a:spcPts val="300"/>
                        </a:spcAft>
                      </a:pPr>
                      <a:r>
                        <a:rPr lang="en-US" sz="2400">
                          <a:latin typeface="Arial"/>
                          <a:ea typeface="Times New Roman"/>
                          <a:cs typeface="Times New Roman"/>
                        </a:rPr>
                        <a:t>Everyone</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2400" dirty="0">
                          <a:latin typeface="Arial"/>
                          <a:ea typeface="Times New Roman"/>
                          <a:cs typeface="Times New Roman"/>
                        </a:rPr>
                        <a:t>130</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9010">
                <a:tc>
                  <a:txBody>
                    <a:bodyPr/>
                    <a:lstStyle/>
                    <a:p>
                      <a:pPr marL="0" marR="0">
                        <a:lnSpc>
                          <a:spcPct val="115000"/>
                        </a:lnSpc>
                        <a:spcBef>
                          <a:spcPts val="300"/>
                        </a:spcBef>
                        <a:spcAft>
                          <a:spcPts val="300"/>
                        </a:spcAft>
                      </a:pPr>
                      <a:r>
                        <a:rPr lang="en-US" sz="2400">
                          <a:latin typeface="Arial"/>
                          <a:ea typeface="Times New Roman"/>
                          <a:cs typeface="Times New Roman"/>
                        </a:rPr>
                        <a:t>Everyone 10+</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2400" dirty="0">
                          <a:latin typeface="Arial"/>
                          <a:ea typeface="Times New Roman"/>
                          <a:cs typeface="Times New Roman"/>
                        </a:rPr>
                        <a:t>140</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059">
                <a:tc>
                  <a:txBody>
                    <a:bodyPr/>
                    <a:lstStyle/>
                    <a:p>
                      <a:pPr marL="0" marR="0">
                        <a:lnSpc>
                          <a:spcPct val="115000"/>
                        </a:lnSpc>
                        <a:spcBef>
                          <a:spcPts val="300"/>
                        </a:spcBef>
                        <a:spcAft>
                          <a:spcPts val="300"/>
                        </a:spcAft>
                      </a:pPr>
                      <a:r>
                        <a:rPr lang="en-US" sz="2400">
                          <a:latin typeface="Arial"/>
                          <a:ea typeface="Times New Roman"/>
                          <a:cs typeface="Times New Roman"/>
                        </a:rPr>
                        <a:t>Teen</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2400" dirty="0">
                          <a:latin typeface="Arial"/>
                          <a:ea typeface="Times New Roman"/>
                          <a:cs typeface="Times New Roman"/>
                        </a:rPr>
                        <a:t>212</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4989093" y="2345869"/>
            <a:ext cx="3489744" cy="2246769"/>
          </a:xfrm>
          <a:prstGeom prst="rect">
            <a:avLst/>
          </a:prstGeom>
          <a:noFill/>
        </p:spPr>
        <p:txBody>
          <a:bodyPr wrap="square" rtlCol="0">
            <a:spAutoFit/>
          </a:bodyPr>
          <a:lstStyle/>
          <a:p>
            <a:r>
              <a:rPr lang="en-US" sz="2800" dirty="0" smtClean="0"/>
              <a:t>What is the ratio of</a:t>
            </a:r>
          </a:p>
          <a:p>
            <a:r>
              <a:rPr lang="en-US" sz="2800" dirty="0" smtClean="0"/>
              <a:t>g</a:t>
            </a:r>
            <a:r>
              <a:rPr lang="en-US" sz="2800" dirty="0" smtClean="0"/>
              <a:t>ames rated Everyone</a:t>
            </a:r>
          </a:p>
          <a:p>
            <a:r>
              <a:rPr lang="en-US" sz="2800" dirty="0" smtClean="0"/>
              <a:t>t</a:t>
            </a:r>
            <a:r>
              <a:rPr lang="en-US" sz="2800" dirty="0" smtClean="0"/>
              <a:t>o games rated Teen?</a:t>
            </a:r>
            <a:endParaRPr lang="en-US" sz="2800" dirty="0"/>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74"/>
                                        </p:tgtEl>
                                        <p:attrNameLst>
                                          <p:attrName>style.visibility</p:attrName>
                                        </p:attrNameLst>
                                      </p:cBhvr>
                                      <p:to>
                                        <p:strVal val="visible"/>
                                      </p:to>
                                    </p:set>
                                    <p:animEffect transition="in" filter="wipe(left)">
                                      <p:cBhvr>
                                        <p:cTn id="7" dur="20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latin typeface="Arial" charset="0"/>
              </a:rPr>
              <a:t>Ratio Table</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$500</a:t>
            </a:r>
          </a:p>
        </p:txBody>
      </p:sp>
      <p:sp>
        <p:nvSpPr>
          <p:cNvPr id="12296" name="Text Box 8"/>
          <p:cNvSpPr txBox="1">
            <a:spLocks noChangeArrowheads="1"/>
          </p:cNvSpPr>
          <p:nvPr/>
        </p:nvSpPr>
        <p:spPr bwMode="auto">
          <a:xfrm>
            <a:off x="4989092" y="4759325"/>
            <a:ext cx="3489745" cy="914400"/>
          </a:xfrm>
          <a:prstGeom prst="rect">
            <a:avLst/>
          </a:prstGeom>
          <a:noFill/>
          <a:ln w="9525" algn="ctr">
            <a:noFill/>
            <a:miter lim="800000"/>
            <a:headEnd/>
            <a:tailEnd/>
          </a:ln>
        </p:spPr>
        <p:txBody>
          <a:bodyPr wrap="square">
            <a:spAutoFit/>
          </a:bodyPr>
          <a:lstStyle/>
          <a:p>
            <a:pPr algn="ctr">
              <a:spcBef>
                <a:spcPct val="50000"/>
              </a:spcBef>
            </a:pPr>
            <a:r>
              <a:rPr lang="en-US" altLang="en-US" sz="5400" b="1" dirty="0" smtClean="0">
                <a:solidFill>
                  <a:srgbClr val="660066"/>
                </a:solidFill>
              </a:rPr>
              <a:t>123:28</a:t>
            </a:r>
            <a:endParaRPr lang="en-US" altLang="en-US" sz="5400" b="1" dirty="0">
              <a:solidFill>
                <a:srgbClr val="660066"/>
              </a:solidFill>
            </a:endParaRPr>
          </a:p>
        </p:txBody>
      </p:sp>
      <p:sp>
        <p:nvSpPr>
          <p:cNvPr id="14341"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4342"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9" name="TextBox 8"/>
          <p:cNvSpPr txBox="1"/>
          <p:nvPr/>
        </p:nvSpPr>
        <p:spPr>
          <a:xfrm>
            <a:off x="4989093" y="2345869"/>
            <a:ext cx="3489744" cy="1815882"/>
          </a:xfrm>
          <a:prstGeom prst="rect">
            <a:avLst/>
          </a:prstGeom>
          <a:noFill/>
        </p:spPr>
        <p:txBody>
          <a:bodyPr wrap="square" rtlCol="0">
            <a:spAutoFit/>
          </a:bodyPr>
          <a:lstStyle/>
          <a:p>
            <a:r>
              <a:rPr lang="en-US" sz="2800" dirty="0" smtClean="0"/>
              <a:t>What is the ratio of</a:t>
            </a:r>
          </a:p>
          <a:p>
            <a:r>
              <a:rPr lang="en-US" sz="2800" dirty="0" smtClean="0"/>
              <a:t>all of the video games to Everyone 10+ games?</a:t>
            </a:r>
            <a:endParaRPr lang="en-US" sz="2800" dirty="0"/>
          </a:p>
        </p:txBody>
      </p:sp>
      <p:graphicFrame>
        <p:nvGraphicFramePr>
          <p:cNvPr id="10" name="Table 9"/>
          <p:cNvGraphicFramePr>
            <a:graphicFrameLocks noGrp="1"/>
          </p:cNvGraphicFramePr>
          <p:nvPr/>
        </p:nvGraphicFramePr>
        <p:xfrm>
          <a:off x="772446" y="2213810"/>
          <a:ext cx="4005675" cy="3785616"/>
        </p:xfrm>
        <a:graphic>
          <a:graphicData uri="http://schemas.openxmlformats.org/drawingml/2006/table">
            <a:tbl>
              <a:tblPr/>
              <a:tblGrid>
                <a:gridCol w="1734416"/>
                <a:gridCol w="2271259"/>
              </a:tblGrid>
              <a:tr h="413059">
                <a:tc gridSpan="2">
                  <a:txBody>
                    <a:bodyPr/>
                    <a:lstStyle/>
                    <a:p>
                      <a:pPr marL="0" marR="0" algn="ctr">
                        <a:lnSpc>
                          <a:spcPct val="115000"/>
                        </a:lnSpc>
                        <a:spcBef>
                          <a:spcPts val="300"/>
                        </a:spcBef>
                        <a:spcAft>
                          <a:spcPts val="300"/>
                        </a:spcAft>
                      </a:pPr>
                      <a:r>
                        <a:rPr lang="en-US" sz="2400" b="1" dirty="0">
                          <a:latin typeface="Times New Roman"/>
                          <a:ea typeface="Times New Roman"/>
                          <a:cs typeface="Times New Roman"/>
                        </a:rPr>
                        <a:t>Ratings Video Games</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739414">
                <a:tc>
                  <a:txBody>
                    <a:bodyPr/>
                    <a:lstStyle/>
                    <a:p>
                      <a:pPr marL="0" marR="0" algn="ctr">
                        <a:lnSpc>
                          <a:spcPct val="115000"/>
                        </a:lnSpc>
                        <a:spcBef>
                          <a:spcPts val="300"/>
                        </a:spcBef>
                        <a:spcAft>
                          <a:spcPts val="300"/>
                        </a:spcAft>
                      </a:pPr>
                      <a:r>
                        <a:rPr lang="en-US" sz="2400" b="1">
                          <a:latin typeface="Times New Roman"/>
                          <a:ea typeface="Times New Roman"/>
                          <a:cs typeface="Times New Roman"/>
                        </a:rPr>
                        <a:t>Rated</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300"/>
                        </a:spcBef>
                        <a:spcAft>
                          <a:spcPts val="300"/>
                        </a:spcAft>
                      </a:pPr>
                      <a:r>
                        <a:rPr lang="en-US" sz="2400" b="1" dirty="0">
                          <a:latin typeface="Times New Roman"/>
                          <a:ea typeface="Times New Roman"/>
                          <a:cs typeface="Times New Roman"/>
                        </a:rPr>
                        <a:t>Number of Games</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739010">
                <a:tc>
                  <a:txBody>
                    <a:bodyPr/>
                    <a:lstStyle/>
                    <a:p>
                      <a:pPr marL="0" marR="0">
                        <a:lnSpc>
                          <a:spcPct val="115000"/>
                        </a:lnSpc>
                        <a:spcBef>
                          <a:spcPts val="300"/>
                        </a:spcBef>
                        <a:spcAft>
                          <a:spcPts val="300"/>
                        </a:spcAft>
                      </a:pPr>
                      <a:r>
                        <a:rPr lang="en-US" sz="2400">
                          <a:latin typeface="Arial"/>
                          <a:ea typeface="Times New Roman"/>
                          <a:cs typeface="Times New Roman"/>
                        </a:rPr>
                        <a:t>Early Childhood</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2400" dirty="0">
                          <a:latin typeface="Arial"/>
                          <a:ea typeface="Times New Roman"/>
                          <a:cs typeface="Times New Roman"/>
                        </a:rPr>
                        <a:t>133</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059">
                <a:tc>
                  <a:txBody>
                    <a:bodyPr/>
                    <a:lstStyle/>
                    <a:p>
                      <a:pPr marL="0" marR="0">
                        <a:lnSpc>
                          <a:spcPct val="115000"/>
                        </a:lnSpc>
                        <a:spcBef>
                          <a:spcPts val="300"/>
                        </a:spcBef>
                        <a:spcAft>
                          <a:spcPts val="300"/>
                        </a:spcAft>
                      </a:pPr>
                      <a:r>
                        <a:rPr lang="en-US" sz="2400">
                          <a:latin typeface="Arial"/>
                          <a:ea typeface="Times New Roman"/>
                          <a:cs typeface="Times New Roman"/>
                        </a:rPr>
                        <a:t>Everyone</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2400" dirty="0">
                          <a:latin typeface="Arial"/>
                          <a:ea typeface="Times New Roman"/>
                          <a:cs typeface="Times New Roman"/>
                        </a:rPr>
                        <a:t>130</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9010">
                <a:tc>
                  <a:txBody>
                    <a:bodyPr/>
                    <a:lstStyle/>
                    <a:p>
                      <a:pPr marL="0" marR="0">
                        <a:lnSpc>
                          <a:spcPct val="115000"/>
                        </a:lnSpc>
                        <a:spcBef>
                          <a:spcPts val="300"/>
                        </a:spcBef>
                        <a:spcAft>
                          <a:spcPts val="300"/>
                        </a:spcAft>
                      </a:pPr>
                      <a:r>
                        <a:rPr lang="en-US" sz="2400">
                          <a:latin typeface="Arial"/>
                          <a:ea typeface="Times New Roman"/>
                          <a:cs typeface="Times New Roman"/>
                        </a:rPr>
                        <a:t>Everyone 10+</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2400" dirty="0">
                          <a:latin typeface="Arial"/>
                          <a:ea typeface="Times New Roman"/>
                          <a:cs typeface="Times New Roman"/>
                        </a:rPr>
                        <a:t>140</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059">
                <a:tc>
                  <a:txBody>
                    <a:bodyPr/>
                    <a:lstStyle/>
                    <a:p>
                      <a:pPr marL="0" marR="0">
                        <a:lnSpc>
                          <a:spcPct val="115000"/>
                        </a:lnSpc>
                        <a:spcBef>
                          <a:spcPts val="300"/>
                        </a:spcBef>
                        <a:spcAft>
                          <a:spcPts val="300"/>
                        </a:spcAft>
                      </a:pPr>
                      <a:r>
                        <a:rPr lang="en-US" sz="2400">
                          <a:latin typeface="Arial"/>
                          <a:ea typeface="Times New Roman"/>
                          <a:cs typeface="Times New Roman"/>
                        </a:rPr>
                        <a:t>Teen</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2400" dirty="0">
                          <a:latin typeface="Arial"/>
                          <a:ea typeface="Times New Roman"/>
                          <a:cs typeface="Times New Roman"/>
                        </a:rPr>
                        <a:t>212</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wipe(left)">
                                      <p:cBhvr>
                                        <p:cTn id="7" dur="20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Unit Rate</a:t>
            </a:r>
            <a:r>
              <a:rPr lang="en-US" altLang="en-US" sz="4000" b="1" dirty="0" smtClean="0">
                <a:solidFill>
                  <a:srgbClr val="FFFFFF"/>
                </a:solidFill>
              </a:rPr>
              <a:t/>
            </a:r>
            <a:br>
              <a:rPr lang="en-US" altLang="en-US" sz="4000" b="1" dirty="0" smtClean="0">
                <a:solidFill>
                  <a:srgbClr val="FFFFFF"/>
                </a:solidFill>
              </a:rPr>
            </a:br>
            <a:r>
              <a:rPr lang="en-US" altLang="en-US" sz="4000" b="1" dirty="0" smtClean="0">
                <a:solidFill>
                  <a:srgbClr val="FFFFFF"/>
                </a:solidFill>
              </a:rPr>
              <a:t>$100</a:t>
            </a:r>
          </a:p>
        </p:txBody>
      </p:sp>
      <p:sp>
        <p:nvSpPr>
          <p:cNvPr id="15363" name="Rectangle 3"/>
          <p:cNvSpPr>
            <a:spLocks noGrp="1" noChangeArrowheads="1"/>
          </p:cNvSpPr>
          <p:nvPr>
            <p:ph type="body" idx="1"/>
          </p:nvPr>
        </p:nvSpPr>
        <p:spPr>
          <a:xfrm>
            <a:off x="963613" y="2214563"/>
            <a:ext cx="7216775" cy="2544762"/>
          </a:xfrm>
          <a:noFill/>
        </p:spPr>
        <p:txBody>
          <a:bodyPr/>
          <a:lstStyle/>
          <a:p>
            <a:pPr eaLnBrk="1" hangingPunct="1">
              <a:buFontTx/>
              <a:buNone/>
            </a:pPr>
            <a:r>
              <a:rPr lang="en-US" altLang="en-US" sz="3600" b="1" dirty="0" smtClean="0">
                <a:solidFill>
                  <a:srgbClr val="9900FF"/>
                </a:solidFill>
              </a:rPr>
              <a:t>Write the ratio as a unit rate:</a:t>
            </a:r>
          </a:p>
          <a:p>
            <a:pPr eaLnBrk="1" hangingPunct="1">
              <a:buFontTx/>
              <a:buNone/>
            </a:pPr>
            <a:endParaRPr lang="en-US" altLang="en-US" sz="3600" b="1" dirty="0" smtClean="0">
              <a:solidFill>
                <a:srgbClr val="9900FF"/>
              </a:solidFill>
            </a:endParaRPr>
          </a:p>
          <a:p>
            <a:pPr eaLnBrk="1" hangingPunct="1">
              <a:buFontTx/>
              <a:buNone/>
            </a:pPr>
            <a:r>
              <a:rPr lang="en-US" altLang="en-US" sz="3600" b="1" dirty="0" smtClean="0">
                <a:solidFill>
                  <a:srgbClr val="9900FF"/>
                </a:solidFill>
              </a:rPr>
              <a:t>216 students to 12 teachers</a:t>
            </a:r>
            <a:endParaRPr lang="en-US" altLang="en-US" sz="3600" b="1" dirty="0" smtClean="0">
              <a:solidFill>
                <a:srgbClr val="9900FF"/>
              </a:solidFill>
            </a:endParaRPr>
          </a:p>
        </p:txBody>
      </p:sp>
      <p:sp>
        <p:nvSpPr>
          <p:cNvPr id="13321" name="Text Box 9"/>
          <p:cNvSpPr txBox="1">
            <a:spLocks noChangeArrowheads="1"/>
          </p:cNvSpPr>
          <p:nvPr/>
        </p:nvSpPr>
        <p:spPr bwMode="auto">
          <a:xfrm>
            <a:off x="666750" y="4592638"/>
            <a:ext cx="7812088" cy="830997"/>
          </a:xfrm>
          <a:prstGeom prst="rect">
            <a:avLst/>
          </a:prstGeom>
          <a:noFill/>
          <a:ln w="9525" algn="ctr">
            <a:noFill/>
            <a:miter lim="800000"/>
            <a:headEnd/>
            <a:tailEnd/>
          </a:ln>
        </p:spPr>
        <p:txBody>
          <a:bodyPr>
            <a:spAutoFit/>
          </a:bodyPr>
          <a:lstStyle/>
          <a:p>
            <a:pPr algn="ctr">
              <a:spcBef>
                <a:spcPct val="50000"/>
              </a:spcBef>
            </a:pPr>
            <a:r>
              <a:rPr lang="en-US" altLang="en-US" sz="4800" b="1" dirty="0" smtClean="0">
                <a:solidFill>
                  <a:srgbClr val="660066"/>
                </a:solidFill>
              </a:rPr>
              <a:t>18 students per teacher</a:t>
            </a:r>
            <a:endParaRPr lang="en-US" altLang="en-US" sz="4800" b="1" dirty="0">
              <a:solidFill>
                <a:srgbClr val="660066"/>
              </a:solidFill>
            </a:endParaRPr>
          </a:p>
        </p:txBody>
      </p:sp>
      <p:sp>
        <p:nvSpPr>
          <p:cNvPr id="15365"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5366"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wipe(left)">
                                      <p:cBhvr>
                                        <p:cTn id="7" dur="20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Unit Rate</a:t>
            </a:r>
            <a:r>
              <a:rPr lang="en-US" altLang="en-US" sz="4000" b="1" dirty="0" smtClean="0">
                <a:solidFill>
                  <a:srgbClr val="FFFFFF"/>
                </a:solidFill>
              </a:rPr>
              <a:t/>
            </a:r>
            <a:br>
              <a:rPr lang="en-US" altLang="en-US" sz="4000" b="1" dirty="0" smtClean="0">
                <a:solidFill>
                  <a:srgbClr val="FFFFFF"/>
                </a:solidFill>
              </a:rPr>
            </a:br>
            <a:r>
              <a:rPr lang="en-US" altLang="en-US" sz="4000" b="1" dirty="0" smtClean="0">
                <a:solidFill>
                  <a:srgbClr val="FFFFFF"/>
                </a:solidFill>
              </a:rPr>
              <a:t>$200</a:t>
            </a:r>
          </a:p>
        </p:txBody>
      </p:sp>
      <p:sp>
        <p:nvSpPr>
          <p:cNvPr id="14344"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35 meters per second</a:t>
            </a:r>
            <a:endParaRPr lang="en-US" altLang="en-US" sz="5400" b="1" dirty="0">
              <a:solidFill>
                <a:srgbClr val="660066"/>
              </a:solidFill>
            </a:endParaRPr>
          </a:p>
        </p:txBody>
      </p:sp>
      <p:sp>
        <p:nvSpPr>
          <p:cNvPr id="16389"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6390"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9" name="Rectangle 3"/>
          <p:cNvSpPr txBox="1">
            <a:spLocks noChangeArrowheads="1"/>
          </p:cNvSpPr>
          <p:nvPr/>
        </p:nvSpPr>
        <p:spPr bwMode="auto">
          <a:xfrm>
            <a:off x="963613" y="2214563"/>
            <a:ext cx="7216775" cy="254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Write the ratio as a unit rate:</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600" b="1" i="0" u="none" strike="noStrike" kern="0" cap="none" spc="0" normalizeH="0" baseline="0" noProof="0" dirty="0" smtClean="0">
              <a:ln>
                <a:noFill/>
              </a:ln>
              <a:solidFill>
                <a:srgbClr val="9900FF"/>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630 meters in 18 seconds</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Effect transition="in" filter="wipe(left)">
                                      <p:cBhvr>
                                        <p:cTn id="7" dur="20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Unit Rate</a:t>
            </a:r>
            <a:r>
              <a:rPr lang="en-US" altLang="en-US" sz="4000" b="1" dirty="0" smtClean="0">
                <a:solidFill>
                  <a:srgbClr val="FFFFFF"/>
                </a:solidFill>
              </a:rPr>
              <a:t/>
            </a:r>
            <a:br>
              <a:rPr lang="en-US" altLang="en-US" sz="4000" b="1" dirty="0" smtClean="0">
                <a:solidFill>
                  <a:srgbClr val="FFFFFF"/>
                </a:solidFill>
              </a:rPr>
            </a:br>
            <a:r>
              <a:rPr lang="en-US" altLang="en-US" sz="4000" b="1" dirty="0" smtClean="0">
                <a:solidFill>
                  <a:srgbClr val="FFFFFF"/>
                </a:solidFill>
              </a:rPr>
              <a:t>$300</a:t>
            </a:r>
          </a:p>
        </p:txBody>
      </p:sp>
      <p:sp>
        <p:nvSpPr>
          <p:cNvPr id="15368"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$15 per hour</a:t>
            </a:r>
            <a:endParaRPr lang="en-US" altLang="en-US" sz="5400" b="1" dirty="0">
              <a:solidFill>
                <a:srgbClr val="660066"/>
              </a:solidFill>
            </a:endParaRPr>
          </a:p>
        </p:txBody>
      </p:sp>
      <p:sp>
        <p:nvSpPr>
          <p:cNvPr id="17413"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7414" name="Text Box 10"/>
          <p:cNvSpPr txBox="1">
            <a:spLocks noChangeArrowheads="1"/>
          </p:cNvSpPr>
          <p:nvPr/>
        </p:nvSpPr>
        <p:spPr bwMode="auto">
          <a:xfrm rot="1401656">
            <a:off x="6827838" y="1654175"/>
            <a:ext cx="2135187" cy="677863"/>
          </a:xfrm>
          <a:prstGeom prst="rect">
            <a:avLst/>
          </a:prstGeom>
          <a:solidFill>
            <a:srgbClr val="9900FF"/>
          </a:solidFill>
          <a:ln w="9525">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3"/>
          <p:cNvSpPr txBox="1">
            <a:spLocks noChangeArrowheads="1"/>
          </p:cNvSpPr>
          <p:nvPr/>
        </p:nvSpPr>
        <p:spPr bwMode="auto">
          <a:xfrm>
            <a:off x="963613" y="2214563"/>
            <a:ext cx="7216775" cy="254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Write the ratio as a unit rate:</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600" b="1" i="0" u="none" strike="noStrike" kern="0" cap="none" spc="0" normalizeH="0" baseline="0" noProof="0" dirty="0" smtClean="0">
              <a:ln>
                <a:noFill/>
              </a:ln>
              <a:solidFill>
                <a:srgbClr val="9900FF"/>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$375 for 25 hours</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animEffect transition="in" filter="wipe(left)">
                                      <p:cBhvr>
                                        <p:cTn id="7" dur="20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Unit Rate</a:t>
            </a:r>
            <a:r>
              <a:rPr lang="en-US" altLang="en-US" sz="4000" b="1" dirty="0" smtClean="0">
                <a:solidFill>
                  <a:srgbClr val="FFFFFF"/>
                </a:solidFill>
              </a:rPr>
              <a:t/>
            </a:r>
            <a:br>
              <a:rPr lang="en-US" altLang="en-US" sz="4000" b="1" dirty="0" smtClean="0">
                <a:solidFill>
                  <a:srgbClr val="FFFFFF"/>
                </a:solidFill>
              </a:rPr>
            </a:br>
            <a:r>
              <a:rPr lang="en-US" altLang="en-US" sz="4000" b="1" dirty="0" smtClean="0">
                <a:solidFill>
                  <a:srgbClr val="FFFFFF"/>
                </a:solidFill>
              </a:rPr>
              <a:t>$400</a:t>
            </a:r>
          </a:p>
        </p:txBody>
      </p:sp>
      <p:sp>
        <p:nvSpPr>
          <p:cNvPr id="16392"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20 apples per tree</a:t>
            </a:r>
            <a:endParaRPr lang="en-US" altLang="en-US" sz="5400" b="1" dirty="0">
              <a:solidFill>
                <a:srgbClr val="660066"/>
              </a:solidFill>
            </a:endParaRPr>
          </a:p>
        </p:txBody>
      </p:sp>
      <p:sp>
        <p:nvSpPr>
          <p:cNvPr id="18437"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8438"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9" name="Rectangle 3"/>
          <p:cNvSpPr txBox="1">
            <a:spLocks noChangeArrowheads="1"/>
          </p:cNvSpPr>
          <p:nvPr/>
        </p:nvSpPr>
        <p:spPr bwMode="auto">
          <a:xfrm>
            <a:off x="963613" y="2214563"/>
            <a:ext cx="7216775" cy="254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Write the ratio as a unit rate:</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600" b="1" i="0" u="none" strike="noStrike" kern="0" cap="none" spc="0" normalizeH="0" baseline="0" noProof="0" dirty="0" smtClean="0">
              <a:ln>
                <a:noFill/>
              </a:ln>
              <a:solidFill>
                <a:srgbClr val="9900FF"/>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160 apples on 8 trees</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animEffect transition="in" filter="wipe(left)">
                                      <p:cBhvr>
                                        <p:cTn id="7" dur="20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Unit Rate</a:t>
            </a:r>
            <a:r>
              <a:rPr lang="en-US" altLang="en-US" sz="4000" b="1" dirty="0" smtClean="0">
                <a:solidFill>
                  <a:srgbClr val="FFFFFF"/>
                </a:solidFill>
              </a:rPr>
              <a:t/>
            </a:r>
            <a:br>
              <a:rPr lang="en-US" altLang="en-US" sz="4000" b="1" dirty="0" smtClean="0">
                <a:solidFill>
                  <a:srgbClr val="FFFFFF"/>
                </a:solidFill>
              </a:rPr>
            </a:br>
            <a:r>
              <a:rPr lang="en-US" altLang="en-US" sz="4000" b="1" dirty="0" smtClean="0">
                <a:solidFill>
                  <a:srgbClr val="FFFFFF"/>
                </a:solidFill>
              </a:rPr>
              <a:t>$500</a:t>
            </a:r>
          </a:p>
        </p:txBody>
      </p:sp>
      <p:sp>
        <p:nvSpPr>
          <p:cNvPr id="17416" name="Text Box 8"/>
          <p:cNvSpPr txBox="1">
            <a:spLocks noChangeArrowheads="1"/>
          </p:cNvSpPr>
          <p:nvPr/>
        </p:nvSpPr>
        <p:spPr bwMode="auto">
          <a:xfrm>
            <a:off x="666750" y="4748213"/>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45 words per minute</a:t>
            </a:r>
            <a:endParaRPr lang="en-US" altLang="en-US" sz="5400" b="1" dirty="0">
              <a:solidFill>
                <a:srgbClr val="660066"/>
              </a:solidFill>
            </a:endParaRPr>
          </a:p>
        </p:txBody>
      </p:sp>
      <p:sp>
        <p:nvSpPr>
          <p:cNvPr id="19461"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9462"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9" name="Rectangle 3"/>
          <p:cNvSpPr txBox="1">
            <a:spLocks noChangeArrowheads="1"/>
          </p:cNvSpPr>
          <p:nvPr/>
        </p:nvSpPr>
        <p:spPr bwMode="auto">
          <a:xfrm>
            <a:off x="963613" y="2214563"/>
            <a:ext cx="7216775" cy="254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Write the ratio as a unit rate:</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600" b="1" i="0" u="none" strike="noStrike" kern="0" cap="none" spc="0" normalizeH="0" baseline="0" noProof="0" dirty="0" smtClean="0">
              <a:ln>
                <a:noFill/>
              </a:ln>
              <a:solidFill>
                <a:srgbClr val="9900FF"/>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180 words in 4 minutes</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wipe(left)">
                                      <p:cBhvr>
                                        <p:cTn id="7" dur="20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What rate…?</a:t>
            </a:r>
            <a:r>
              <a:rPr lang="en-US" altLang="en-US" sz="4000" b="1" dirty="0" smtClean="0">
                <a:solidFill>
                  <a:srgbClr val="FFFFFF"/>
                </a:solidFill>
              </a:rPr>
              <a:t/>
            </a:r>
            <a:br>
              <a:rPr lang="en-US" altLang="en-US" sz="4000" b="1" dirty="0" smtClean="0">
                <a:solidFill>
                  <a:srgbClr val="FFFFFF"/>
                </a:solidFill>
              </a:rPr>
            </a:br>
            <a:r>
              <a:rPr lang="en-US" altLang="en-US" sz="4000" b="1" dirty="0" smtClean="0">
                <a:solidFill>
                  <a:srgbClr val="FFFFFF"/>
                </a:solidFill>
              </a:rPr>
              <a:t>$100</a:t>
            </a:r>
          </a:p>
        </p:txBody>
      </p:sp>
      <p:sp>
        <p:nvSpPr>
          <p:cNvPr id="18440" name="Text Box 8"/>
          <p:cNvSpPr txBox="1">
            <a:spLocks noChangeArrowheads="1"/>
          </p:cNvSpPr>
          <p:nvPr/>
        </p:nvSpPr>
        <p:spPr bwMode="auto">
          <a:xfrm>
            <a:off x="923925" y="4159160"/>
            <a:ext cx="7256463" cy="1384995"/>
          </a:xfrm>
          <a:prstGeom prst="rect">
            <a:avLst/>
          </a:prstGeom>
          <a:noFill/>
          <a:ln w="9525" algn="ctr">
            <a:noFill/>
            <a:miter lim="800000"/>
            <a:headEnd/>
            <a:tailEnd/>
          </a:ln>
        </p:spPr>
        <p:txBody>
          <a:bodyPr wrap="square">
            <a:spAutoFit/>
          </a:bodyPr>
          <a:lstStyle/>
          <a:p>
            <a:pPr algn="ctr">
              <a:spcBef>
                <a:spcPct val="50000"/>
              </a:spcBef>
            </a:pPr>
            <a:r>
              <a:rPr lang="en-US" altLang="en-US" sz="3600" b="1" dirty="0" smtClean="0">
                <a:solidFill>
                  <a:srgbClr val="660066"/>
                </a:solidFill>
              </a:rPr>
              <a:t>Rate is $15/hour, so after 10 hours he would make </a:t>
            </a:r>
            <a:r>
              <a:rPr lang="en-US" altLang="en-US" sz="4800" b="1" dirty="0" smtClean="0">
                <a:solidFill>
                  <a:srgbClr val="9900FF"/>
                </a:solidFill>
              </a:rPr>
              <a:t>$150</a:t>
            </a:r>
            <a:endParaRPr lang="en-US" altLang="en-US" sz="4800" b="1" dirty="0">
              <a:solidFill>
                <a:srgbClr val="9900FF"/>
              </a:solidFill>
            </a:endParaRPr>
          </a:p>
        </p:txBody>
      </p:sp>
      <p:sp>
        <p:nvSpPr>
          <p:cNvPr id="20484"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0485"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3"/>
          <p:cNvSpPr txBox="1">
            <a:spLocks noChangeArrowheads="1"/>
          </p:cNvSpPr>
          <p:nvPr/>
        </p:nvSpPr>
        <p:spPr bwMode="auto">
          <a:xfrm>
            <a:off x="963613" y="2214563"/>
            <a:ext cx="7216775" cy="254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If Brent makes $600 for working 40 hours, what would he make for working only 10 hours?</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wipe(left)">
                                      <p:cBhvr>
                                        <p:cTn id="7" dur="20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66750" y="673100"/>
            <a:ext cx="7812088" cy="890588"/>
          </a:xfrm>
          <a:solidFill>
            <a:srgbClr val="660066"/>
          </a:solidFill>
        </p:spPr>
        <p:txBody>
          <a:bodyPr/>
          <a:lstStyle/>
          <a:p>
            <a:pPr eaLnBrk="1" hangingPunct="1"/>
            <a:r>
              <a:rPr lang="en-US" altLang="en-US" b="1" smtClean="0">
                <a:solidFill>
                  <a:srgbClr val="FFFFFF"/>
                </a:solidFill>
              </a:rPr>
              <a:t>Directions</a:t>
            </a:r>
            <a:endParaRPr lang="en-US" altLang="en-US" sz="2800" b="1" i="1" smtClean="0">
              <a:solidFill>
                <a:srgbClr val="FFFFFF"/>
              </a:solidFill>
            </a:endParaRPr>
          </a:p>
        </p:txBody>
      </p:sp>
      <p:sp>
        <p:nvSpPr>
          <p:cNvPr id="3075" name="AutoShape 7">
            <a:hlinkClick r:id="rId3" action="ppaction://hlinksldjump" highlightClick="1"/>
          </p:cNvPr>
          <p:cNvSpPr>
            <a:spLocks noChangeArrowheads="1"/>
          </p:cNvSpPr>
          <p:nvPr/>
        </p:nvSpPr>
        <p:spPr bwMode="auto">
          <a:xfrm>
            <a:off x="5783263" y="5645150"/>
            <a:ext cx="2695575" cy="534988"/>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3076" name="Rectangle 11"/>
          <p:cNvSpPr>
            <a:spLocks noChangeArrowheads="1"/>
          </p:cNvSpPr>
          <p:nvPr/>
        </p:nvSpPr>
        <p:spPr bwMode="auto">
          <a:xfrm>
            <a:off x="666750" y="1609725"/>
            <a:ext cx="7812088" cy="946150"/>
          </a:xfrm>
          <a:prstGeom prst="rect">
            <a:avLst/>
          </a:prstGeom>
          <a:noFill/>
          <a:ln w="9525">
            <a:noFill/>
            <a:miter lim="800000"/>
            <a:headEnd/>
            <a:tailEnd/>
          </a:ln>
        </p:spPr>
        <p:txBody>
          <a:bodyPr/>
          <a:lstStyle/>
          <a:p>
            <a:pPr marL="3657600" indent="-3657600">
              <a:spcBef>
                <a:spcPct val="50000"/>
              </a:spcBef>
            </a:pPr>
            <a:r>
              <a:rPr lang="en-US" altLang="en-US" sz="2000" b="1">
                <a:solidFill>
                  <a:srgbClr val="660066"/>
                </a:solidFill>
              </a:rPr>
              <a:t>The Game Board Slide:  	</a:t>
            </a:r>
            <a:r>
              <a:rPr lang="en-US" altLang="en-US" sz="2000">
                <a:solidFill>
                  <a:srgbClr val="660066"/>
                </a:solidFill>
              </a:rPr>
              <a:t>Click on a dollar amount to see the question. After a question has been attempted the dollar amount will disappear.</a:t>
            </a:r>
          </a:p>
          <a:p>
            <a:pPr marL="3657600" indent="-3657600">
              <a:spcBef>
                <a:spcPct val="50000"/>
              </a:spcBef>
            </a:pPr>
            <a:endParaRPr lang="en-US" altLang="en-US" sz="500">
              <a:solidFill>
                <a:srgbClr val="660066"/>
              </a:solidFill>
            </a:endParaRPr>
          </a:p>
          <a:p>
            <a:pPr marL="3657600" indent="-3657600">
              <a:spcBef>
                <a:spcPct val="50000"/>
              </a:spcBef>
            </a:pPr>
            <a:r>
              <a:rPr lang="en-US" altLang="en-US" sz="2000" b="1">
                <a:solidFill>
                  <a:srgbClr val="660066"/>
                </a:solidFill>
              </a:rPr>
              <a:t>The Question Slides:  	</a:t>
            </a:r>
            <a:r>
              <a:rPr lang="en-US" altLang="en-US" sz="2000">
                <a:solidFill>
                  <a:srgbClr val="660066"/>
                </a:solidFill>
              </a:rPr>
              <a:t>Use the space bar or right arrow on the keyboard to see the answer.  Click the Game Board button to return to the game board.</a:t>
            </a:r>
          </a:p>
          <a:p>
            <a:pPr marL="3657600" indent="-3657600">
              <a:spcBef>
                <a:spcPct val="50000"/>
              </a:spcBef>
            </a:pPr>
            <a:endParaRPr lang="en-US" altLang="en-US" sz="2000">
              <a:solidFill>
                <a:srgbClr val="660066"/>
              </a:solidFill>
            </a:endParaRPr>
          </a:p>
          <a:p>
            <a:pPr marL="3657600" indent="-3657600">
              <a:spcBef>
                <a:spcPct val="50000"/>
              </a:spcBef>
            </a:pPr>
            <a:endParaRPr lang="en-US" altLang="en-US" sz="2000" b="1">
              <a:solidFill>
                <a:srgbClr val="660066"/>
              </a:solidFill>
            </a:endParaRPr>
          </a:p>
        </p:txBody>
      </p:sp>
      <p:sp>
        <p:nvSpPr>
          <p:cNvPr id="3077" name="Rectangle 12"/>
          <p:cNvSpPr>
            <a:spLocks noChangeArrowheads="1"/>
          </p:cNvSpPr>
          <p:nvPr/>
        </p:nvSpPr>
        <p:spPr bwMode="auto">
          <a:xfrm>
            <a:off x="666750" y="4473575"/>
            <a:ext cx="7812088" cy="1385888"/>
          </a:xfrm>
          <a:prstGeom prst="rect">
            <a:avLst/>
          </a:prstGeom>
          <a:noFill/>
          <a:ln w="9525">
            <a:noFill/>
            <a:miter lim="800000"/>
            <a:headEnd/>
            <a:tailEnd/>
          </a:ln>
        </p:spPr>
        <p:txBody>
          <a:bodyPr>
            <a:spAutoFit/>
          </a:bodyPr>
          <a:lstStyle/>
          <a:p>
            <a:r>
              <a:rPr lang="en-US" altLang="en-US" sz="1700">
                <a:solidFill>
                  <a:srgbClr val="660066"/>
                </a:solidFill>
              </a:rPr>
              <a:t>Start with the game board.  When a student or team selects a category and a dollar amount, click it with the mouse.  The question will appear.  Use the right arrow or space bar on the keyboard to see the answer.  Click the game board button to return to the game board.  Repeat.  Press the </a:t>
            </a:r>
            <a:r>
              <a:rPr lang="en-US" altLang="en-US" sz="1700" b="1">
                <a:solidFill>
                  <a:srgbClr val="660066"/>
                </a:solidFill>
              </a:rPr>
              <a:t>Esc </a:t>
            </a:r>
            <a:r>
              <a:rPr lang="en-US" altLang="en-US" sz="1700">
                <a:solidFill>
                  <a:srgbClr val="660066"/>
                </a:solidFill>
              </a:rPr>
              <a:t>button on the keyboard to stop playing.</a:t>
            </a:r>
          </a:p>
        </p:txBody>
      </p:sp>
    </p:spTree>
  </p:cSld>
  <p:clrMapOvr>
    <a:masterClrMapping/>
  </p:clrMapOvr>
  <p:transition spd="med"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What rate…?</a:t>
            </a:r>
            <a:r>
              <a:rPr lang="en-US" altLang="en-US" sz="4000" b="1" dirty="0" smtClean="0">
                <a:solidFill>
                  <a:srgbClr val="FFFFFF"/>
                </a:solidFill>
              </a:rPr>
              <a:t/>
            </a:r>
            <a:br>
              <a:rPr lang="en-US" altLang="en-US" sz="4000" b="1" dirty="0" smtClean="0">
                <a:solidFill>
                  <a:srgbClr val="FFFFFF"/>
                </a:solidFill>
              </a:rPr>
            </a:br>
            <a:r>
              <a:rPr lang="en-US" altLang="en-US" sz="4000" b="1" dirty="0" smtClean="0">
                <a:solidFill>
                  <a:srgbClr val="FFFFFF"/>
                </a:solidFill>
              </a:rPr>
              <a:t>$200</a:t>
            </a:r>
          </a:p>
        </p:txBody>
      </p:sp>
      <p:sp>
        <p:nvSpPr>
          <p:cNvPr id="19464" name="Text Box 8"/>
          <p:cNvSpPr txBox="1">
            <a:spLocks noChangeArrowheads="1"/>
          </p:cNvSpPr>
          <p:nvPr/>
        </p:nvSpPr>
        <p:spPr bwMode="auto">
          <a:xfrm>
            <a:off x="560388" y="4748213"/>
            <a:ext cx="5632450"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5</a:t>
            </a:r>
            <a:endParaRPr lang="en-US" altLang="en-US" sz="5400" b="1" dirty="0">
              <a:solidFill>
                <a:srgbClr val="660066"/>
              </a:solidFill>
            </a:endParaRPr>
          </a:p>
        </p:txBody>
      </p:sp>
      <p:sp>
        <p:nvSpPr>
          <p:cNvPr id="21508"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1509"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7"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190500" cy="295275"/>
          </a:xfrm>
          <a:prstGeom prst="rect">
            <a:avLst/>
          </a:prstGeom>
          <a:noFill/>
        </p:spPr>
      </p:pic>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1" name="Rectangle 5"/>
          <p:cNvSpPr>
            <a:spLocks noChangeArrowheads="1"/>
          </p:cNvSpPr>
          <p:nvPr/>
        </p:nvSpPr>
        <p:spPr bwMode="auto">
          <a:xfrm>
            <a:off x="0" y="428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3"/>
          <p:cNvSpPr txBox="1">
            <a:spLocks noChangeArrowheads="1"/>
          </p:cNvSpPr>
          <p:nvPr/>
        </p:nvSpPr>
        <p:spPr bwMode="auto">
          <a:xfrm>
            <a:off x="963613" y="2214563"/>
            <a:ext cx="7216775" cy="254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Ms. Freeman visits South</a:t>
            </a:r>
            <a:r>
              <a:rPr kumimoji="0" lang="en-US" altLang="en-US" sz="3600" b="1" i="0" u="none" strike="noStrike" kern="0" cap="none" spc="0" normalizeH="0" noProof="0" dirty="0" smtClean="0">
                <a:ln>
                  <a:noFill/>
                </a:ln>
                <a:solidFill>
                  <a:srgbClr val="9900FF"/>
                </a:solidFill>
                <a:effectLst/>
                <a:uLnTx/>
                <a:uFillTx/>
                <a:latin typeface="+mn-lt"/>
                <a:ea typeface="+mn-ea"/>
                <a:cs typeface="+mn-cs"/>
              </a:rPr>
              <a:t> Korea every 2 years. At this rate, how many visits will she make in a decade?</a:t>
            </a:r>
            <a:endParaRPr kumimoji="0" lang="en-US" altLang="en-US" sz="3600" b="1" i="0" u="none" strike="noStrike" kern="0" cap="none" spc="0" normalizeH="0" baseline="0" noProof="0" dirty="0" smtClean="0">
              <a:ln>
                <a:noFill/>
              </a:ln>
              <a:solidFill>
                <a:srgbClr val="9900FF"/>
              </a:solidFill>
              <a:effectLst/>
              <a:uLnTx/>
              <a:uFillTx/>
              <a:latin typeface="+mn-lt"/>
              <a:ea typeface="+mn-ea"/>
              <a:cs typeface="+mn-cs"/>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4"/>
                                        </p:tgtEl>
                                        <p:attrNameLst>
                                          <p:attrName>style.visibility</p:attrName>
                                        </p:attrNameLst>
                                      </p:cBhvr>
                                      <p:to>
                                        <p:strVal val="visible"/>
                                      </p:to>
                                    </p:set>
                                    <p:animEffect transition="in" filter="wipe(left)">
                                      <p:cBhvr>
                                        <p:cTn id="7" dur="20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What rate…?</a:t>
            </a:r>
            <a:r>
              <a:rPr lang="en-US" altLang="en-US" sz="4000" b="1" dirty="0" smtClean="0">
                <a:solidFill>
                  <a:srgbClr val="FFFFFF"/>
                </a:solidFill>
              </a:rPr>
              <a:t/>
            </a:r>
            <a:br>
              <a:rPr lang="en-US" altLang="en-US" sz="4000" b="1" dirty="0" smtClean="0">
                <a:solidFill>
                  <a:srgbClr val="FFFFFF"/>
                </a:solidFill>
              </a:rPr>
            </a:br>
            <a:r>
              <a:rPr lang="en-US" altLang="en-US" sz="4000" b="1" dirty="0" smtClean="0">
                <a:solidFill>
                  <a:srgbClr val="FFFFFF"/>
                </a:solidFill>
              </a:rPr>
              <a:t>$300</a:t>
            </a:r>
          </a:p>
        </p:txBody>
      </p:sp>
      <p:sp>
        <p:nvSpPr>
          <p:cNvPr id="20488" name="Text Box 8"/>
          <p:cNvSpPr txBox="1">
            <a:spLocks noChangeArrowheads="1"/>
          </p:cNvSpPr>
          <p:nvPr/>
        </p:nvSpPr>
        <p:spPr bwMode="auto">
          <a:xfrm>
            <a:off x="666750" y="4759325"/>
            <a:ext cx="7812087"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108</a:t>
            </a:r>
            <a:endParaRPr lang="en-US" altLang="en-US" sz="5400" b="1" dirty="0">
              <a:solidFill>
                <a:srgbClr val="660066"/>
              </a:solidFill>
            </a:endParaRPr>
          </a:p>
        </p:txBody>
      </p:sp>
      <p:sp>
        <p:nvSpPr>
          <p:cNvPr id="22532"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2533"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11" name="Rectangle 3"/>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3"/>
          <p:cNvSpPr txBox="1">
            <a:spLocks noChangeArrowheads="1"/>
          </p:cNvSpPr>
          <p:nvPr/>
        </p:nvSpPr>
        <p:spPr bwMode="auto">
          <a:xfrm>
            <a:off x="963613" y="2214563"/>
            <a:ext cx="7216775" cy="254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Abby’s mother uses 36 lemons</a:t>
            </a:r>
            <a:r>
              <a:rPr kumimoji="0" lang="en-US" altLang="en-US" sz="3600" b="1" i="0" u="none" strike="noStrike" kern="0" cap="none" spc="0" normalizeH="0" noProof="0" dirty="0" smtClean="0">
                <a:ln>
                  <a:noFill/>
                </a:ln>
                <a:solidFill>
                  <a:srgbClr val="9900FF"/>
                </a:solidFill>
                <a:effectLst/>
                <a:uLnTx/>
                <a:uFillTx/>
                <a:latin typeface="+mn-lt"/>
                <a:ea typeface="+mn-ea"/>
                <a:cs typeface="+mn-cs"/>
              </a:rPr>
              <a:t> to make 1 gallon of lemonade. At this rate, how many lemons does she need to make 3 gallons?</a:t>
            </a:r>
            <a:endParaRPr kumimoji="0" lang="en-US" altLang="en-US" sz="3600" b="1" i="0" u="none" strike="noStrike" kern="0" cap="none" spc="0" normalizeH="0" baseline="0" noProof="0" dirty="0" smtClean="0">
              <a:ln>
                <a:noFill/>
              </a:ln>
              <a:solidFill>
                <a:srgbClr val="9900FF"/>
              </a:solidFill>
              <a:effectLst/>
              <a:uLnTx/>
              <a:uFillTx/>
              <a:latin typeface="+mn-lt"/>
              <a:ea typeface="+mn-ea"/>
              <a:cs typeface="+mn-cs"/>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Effect transition="in" filter="wipe(left)">
                                      <p:cBhvr>
                                        <p:cTn id="7" dur="20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What rate…?</a:t>
            </a:r>
            <a:r>
              <a:rPr lang="en-US" altLang="en-US" sz="4000" b="1" dirty="0" smtClean="0">
                <a:solidFill>
                  <a:srgbClr val="FFFFFF"/>
                </a:solidFill>
              </a:rPr>
              <a:t/>
            </a:r>
            <a:br>
              <a:rPr lang="en-US" altLang="en-US" sz="4000" b="1" dirty="0" smtClean="0">
                <a:solidFill>
                  <a:srgbClr val="FFFFFF"/>
                </a:solidFill>
              </a:rPr>
            </a:br>
            <a:r>
              <a:rPr lang="en-US" altLang="en-US" sz="4000" b="1" dirty="0" smtClean="0">
                <a:solidFill>
                  <a:srgbClr val="FFFFFF"/>
                </a:solidFill>
              </a:rPr>
              <a:t>$400</a:t>
            </a:r>
          </a:p>
        </p:txBody>
      </p:sp>
      <p:sp>
        <p:nvSpPr>
          <p:cNvPr id="21528" name="Text Box 24"/>
          <p:cNvSpPr txBox="1">
            <a:spLocks noChangeArrowheads="1"/>
          </p:cNvSpPr>
          <p:nvPr/>
        </p:nvSpPr>
        <p:spPr bwMode="auto">
          <a:xfrm>
            <a:off x="666750" y="4351338"/>
            <a:ext cx="7812087"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169 pages/day</a:t>
            </a:r>
            <a:endParaRPr lang="en-US" altLang="en-US" sz="5400" b="1" dirty="0">
              <a:solidFill>
                <a:srgbClr val="660066"/>
              </a:solidFill>
            </a:endParaRPr>
          </a:p>
        </p:txBody>
      </p:sp>
      <p:sp>
        <p:nvSpPr>
          <p:cNvPr id="23556" name="AutoShape 25">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3557" name="Text Box 26"/>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3"/>
          <p:cNvSpPr txBox="1">
            <a:spLocks noChangeArrowheads="1"/>
          </p:cNvSpPr>
          <p:nvPr/>
        </p:nvSpPr>
        <p:spPr bwMode="auto">
          <a:xfrm>
            <a:off x="963613" y="2214563"/>
            <a:ext cx="7216775" cy="254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If Kate reads 676 pages in 4 days, how many pages does she read per day?</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28"/>
                                        </p:tgtEl>
                                        <p:attrNameLst>
                                          <p:attrName>style.visibility</p:attrName>
                                        </p:attrNameLst>
                                      </p:cBhvr>
                                      <p:to>
                                        <p:strVal val="visible"/>
                                      </p:to>
                                    </p:set>
                                    <p:animEffect transition="in" filter="wipe(left)">
                                      <p:cBhvr>
                                        <p:cTn id="7" dur="2000"/>
                                        <p:tgtEl>
                                          <p:spTgt spid="21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What rate…?</a:t>
            </a:r>
            <a:r>
              <a:rPr lang="en-US" altLang="en-US" sz="4000" b="1" dirty="0" smtClean="0">
                <a:solidFill>
                  <a:srgbClr val="FFFFFF"/>
                </a:solidFill>
              </a:rPr>
              <a:t/>
            </a:r>
            <a:br>
              <a:rPr lang="en-US" altLang="en-US" sz="4000" b="1" dirty="0" smtClean="0">
                <a:solidFill>
                  <a:srgbClr val="FFFFFF"/>
                </a:solidFill>
              </a:rPr>
            </a:br>
            <a:r>
              <a:rPr lang="en-US" altLang="en-US" sz="4000" b="1" dirty="0" smtClean="0">
                <a:solidFill>
                  <a:srgbClr val="FFFFFF"/>
                </a:solidFill>
              </a:rPr>
              <a:t>$500</a:t>
            </a:r>
          </a:p>
        </p:txBody>
      </p:sp>
      <p:sp>
        <p:nvSpPr>
          <p:cNvPr id="22538" name="Text Box 10"/>
          <p:cNvSpPr txBox="1">
            <a:spLocks noChangeArrowheads="1"/>
          </p:cNvSpPr>
          <p:nvPr/>
        </p:nvSpPr>
        <p:spPr bwMode="auto">
          <a:xfrm>
            <a:off x="666750" y="4893172"/>
            <a:ext cx="7812087" cy="1477328"/>
          </a:xfrm>
          <a:prstGeom prst="rect">
            <a:avLst/>
          </a:prstGeom>
          <a:noFill/>
          <a:ln w="9525">
            <a:noFill/>
            <a:miter lim="800000"/>
            <a:headEnd/>
            <a:tailEnd/>
          </a:ln>
        </p:spPr>
        <p:txBody>
          <a:bodyPr>
            <a:spAutoFit/>
          </a:bodyPr>
          <a:lstStyle/>
          <a:p>
            <a:pPr algn="ctr">
              <a:spcBef>
                <a:spcPct val="50000"/>
              </a:spcBef>
            </a:pPr>
            <a:r>
              <a:rPr lang="en-US" altLang="en-US" sz="3600" b="1" dirty="0" smtClean="0">
                <a:solidFill>
                  <a:srgbClr val="660066"/>
                </a:solidFill>
              </a:rPr>
              <a:t>24 costumes </a:t>
            </a:r>
          </a:p>
          <a:p>
            <a:pPr>
              <a:spcBef>
                <a:spcPct val="50000"/>
              </a:spcBef>
            </a:pPr>
            <a:r>
              <a:rPr lang="en-US" altLang="en-US" sz="3600" b="1" dirty="0" smtClean="0">
                <a:solidFill>
                  <a:srgbClr val="660066"/>
                </a:solidFill>
              </a:rPr>
              <a:t>(4 yards = 12 feet)</a:t>
            </a:r>
            <a:endParaRPr lang="en-US" altLang="en-US" sz="3600" b="1" dirty="0">
              <a:solidFill>
                <a:srgbClr val="660066"/>
              </a:solidFill>
            </a:endParaRPr>
          </a:p>
        </p:txBody>
      </p:sp>
      <p:sp>
        <p:nvSpPr>
          <p:cNvPr id="24580"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4581"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8" name="Rectangle 3"/>
          <p:cNvSpPr txBox="1">
            <a:spLocks noChangeArrowheads="1"/>
          </p:cNvSpPr>
          <p:nvPr/>
        </p:nvSpPr>
        <p:spPr bwMode="auto">
          <a:xfrm>
            <a:off x="560388" y="2214563"/>
            <a:ext cx="7216775" cy="254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A costume designer</a:t>
            </a:r>
            <a:r>
              <a:rPr kumimoji="0" lang="en-US" altLang="en-US" sz="3600" b="1" i="0" u="none" strike="noStrike" kern="0" cap="none" spc="0" normalizeH="0" noProof="0" dirty="0" smtClean="0">
                <a:ln>
                  <a:noFill/>
                </a:ln>
                <a:solidFill>
                  <a:srgbClr val="9900FF"/>
                </a:solidFill>
                <a:effectLst/>
                <a:uLnTx/>
                <a:uFillTx/>
                <a:latin typeface="+mn-lt"/>
                <a:ea typeface="+mn-ea"/>
                <a:cs typeface="+mn-cs"/>
              </a:rPr>
              <a:t> uses 4 feet of fabric to make 8 costumes. At the same rate, how many costumes can he make with 4 yards of fabric?</a:t>
            </a:r>
            <a:endParaRPr kumimoji="0" lang="en-US" altLang="en-US" sz="3600" b="1" i="0" u="none" strike="noStrike" kern="0" cap="none" spc="0" normalizeH="0" baseline="0" noProof="0" dirty="0" smtClean="0">
              <a:ln>
                <a:noFill/>
              </a:ln>
              <a:solidFill>
                <a:srgbClr val="9900FF"/>
              </a:solidFill>
              <a:effectLst/>
              <a:uLnTx/>
              <a:uFillTx/>
              <a:latin typeface="+mn-lt"/>
              <a:ea typeface="+mn-ea"/>
              <a:cs typeface="+mn-cs"/>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8"/>
                                        </p:tgtEl>
                                        <p:attrNameLst>
                                          <p:attrName>style.visibility</p:attrName>
                                        </p:attrNameLst>
                                      </p:cBhvr>
                                      <p:to>
                                        <p:strVal val="visible"/>
                                      </p:to>
                                    </p:set>
                                    <p:animEffect transition="in" filter="wipe(left)">
                                      <p:cBhvr>
                                        <p:cTn id="7" dur="2000"/>
                                        <p:tgtEl>
                                          <p:spTgt spid="22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Grab Bag</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$100</a:t>
            </a:r>
          </a:p>
        </p:txBody>
      </p:sp>
      <p:sp>
        <p:nvSpPr>
          <p:cNvPr id="23561" name="Text Box 9"/>
          <p:cNvSpPr txBox="1">
            <a:spLocks noChangeArrowheads="1"/>
          </p:cNvSpPr>
          <p:nvPr/>
        </p:nvSpPr>
        <p:spPr bwMode="auto">
          <a:xfrm>
            <a:off x="1081087" y="4739283"/>
            <a:ext cx="7019925" cy="923330"/>
          </a:xfrm>
          <a:prstGeom prst="rect">
            <a:avLst/>
          </a:prstGeom>
          <a:noFill/>
          <a:ln w="9525">
            <a:noFill/>
            <a:miter lim="800000"/>
            <a:headEnd/>
            <a:tailEnd/>
          </a:ln>
        </p:spPr>
        <p:txBody>
          <a:bodyPr wrap="square">
            <a:spAutoFit/>
          </a:bodyPr>
          <a:lstStyle/>
          <a:p>
            <a:pPr algn="ctr">
              <a:spcBef>
                <a:spcPct val="50000"/>
              </a:spcBef>
            </a:pPr>
            <a:r>
              <a:rPr lang="en-US" altLang="en-US" sz="5400" b="1" dirty="0" smtClean="0">
                <a:solidFill>
                  <a:srgbClr val="660066"/>
                </a:solidFill>
              </a:rPr>
              <a:t>22/7 = 3  1/7</a:t>
            </a:r>
            <a:endParaRPr lang="en-US" altLang="en-US" sz="5400" b="1" dirty="0" smtClean="0">
              <a:solidFill>
                <a:srgbClr val="660066"/>
              </a:solidFill>
            </a:endParaRPr>
          </a:p>
        </p:txBody>
      </p:sp>
      <p:sp>
        <p:nvSpPr>
          <p:cNvPr id="25604"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5605"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41"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04673" y="2374653"/>
            <a:ext cx="1957138" cy="1354942"/>
          </a:xfrm>
          <a:prstGeom prst="rect">
            <a:avLst/>
          </a:prstGeom>
          <a:noFill/>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61"/>
                                        </p:tgtEl>
                                        <p:attrNameLst>
                                          <p:attrName>style.visibility</p:attrName>
                                        </p:attrNameLst>
                                      </p:cBhvr>
                                      <p:to>
                                        <p:strVal val="visible"/>
                                      </p:to>
                                    </p:set>
                                    <p:animEffect transition="in" filter="wipe(left)">
                                      <p:cBhvr>
                                        <p:cTn id="7" dur="20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latin typeface="Arial" charset="0"/>
              </a:rPr>
              <a:t>Grab Bag</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$200</a:t>
            </a:r>
          </a:p>
        </p:txBody>
      </p:sp>
      <p:sp>
        <p:nvSpPr>
          <p:cNvPr id="26627"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6628"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6630" name="Text Box 8"/>
          <p:cNvSpPr txBox="1">
            <a:spLocks noChangeArrowheads="1"/>
          </p:cNvSpPr>
          <p:nvPr/>
        </p:nvSpPr>
        <p:spPr bwMode="auto">
          <a:xfrm>
            <a:off x="696072" y="2081248"/>
            <a:ext cx="6571916" cy="2308324"/>
          </a:xfrm>
          <a:prstGeom prst="rect">
            <a:avLst/>
          </a:prstGeom>
          <a:noFill/>
          <a:ln w="9525" algn="ctr">
            <a:noFill/>
            <a:miter lim="800000"/>
            <a:headEnd/>
            <a:tailEnd/>
          </a:ln>
        </p:spPr>
        <p:txBody>
          <a:bodyPr wrap="square">
            <a:spAutoFit/>
          </a:bodyPr>
          <a:lstStyle/>
          <a:p>
            <a:pPr algn="ctr">
              <a:spcBef>
                <a:spcPct val="50000"/>
              </a:spcBef>
            </a:pPr>
            <a:r>
              <a:rPr lang="en-US" altLang="en-US" sz="3600" b="1" dirty="0" smtClean="0">
                <a:solidFill>
                  <a:srgbClr val="9900FF"/>
                </a:solidFill>
              </a:rPr>
              <a:t>Are the rates equivalent?</a:t>
            </a:r>
          </a:p>
          <a:p>
            <a:pPr algn="ctr">
              <a:spcBef>
                <a:spcPct val="50000"/>
              </a:spcBef>
            </a:pPr>
            <a:r>
              <a:rPr lang="en-US" altLang="en-US" sz="3600" b="1" dirty="0" smtClean="0">
                <a:solidFill>
                  <a:srgbClr val="9900FF"/>
                </a:solidFill>
              </a:rPr>
              <a:t>$168 for 24 car washes</a:t>
            </a:r>
          </a:p>
          <a:p>
            <a:pPr algn="ctr">
              <a:spcBef>
                <a:spcPct val="50000"/>
              </a:spcBef>
            </a:pPr>
            <a:r>
              <a:rPr lang="en-US" altLang="en-US" sz="3600" b="1" dirty="0" smtClean="0">
                <a:solidFill>
                  <a:srgbClr val="9900FF"/>
                </a:solidFill>
              </a:rPr>
              <a:t>$280 for 40 car washes</a:t>
            </a:r>
            <a:endParaRPr lang="en-US" altLang="en-US" sz="3600" b="1" dirty="0">
              <a:solidFill>
                <a:srgbClr val="9900FF"/>
              </a:solidFill>
            </a:endParaRPr>
          </a:p>
        </p:txBody>
      </p:sp>
      <p:sp>
        <p:nvSpPr>
          <p:cNvPr id="10" name="Text Box 9"/>
          <p:cNvSpPr txBox="1">
            <a:spLocks noChangeArrowheads="1"/>
          </p:cNvSpPr>
          <p:nvPr/>
        </p:nvSpPr>
        <p:spPr bwMode="auto">
          <a:xfrm>
            <a:off x="696072" y="4389572"/>
            <a:ext cx="6084887" cy="1569660"/>
          </a:xfrm>
          <a:prstGeom prst="rect">
            <a:avLst/>
          </a:prstGeom>
          <a:noFill/>
          <a:ln w="9525">
            <a:noFill/>
            <a:miter lim="800000"/>
            <a:headEnd/>
            <a:tailEnd/>
          </a:ln>
        </p:spPr>
        <p:txBody>
          <a:bodyPr>
            <a:spAutoFit/>
          </a:bodyPr>
          <a:lstStyle/>
          <a:p>
            <a:pPr algn="ctr">
              <a:spcBef>
                <a:spcPct val="50000"/>
              </a:spcBef>
            </a:pPr>
            <a:r>
              <a:rPr lang="en-US" altLang="en-US" sz="4800" b="1" dirty="0" smtClean="0">
                <a:solidFill>
                  <a:srgbClr val="660066"/>
                </a:solidFill>
              </a:rPr>
              <a:t>Yes, both rates are $7 per car </a:t>
            </a:r>
            <a:endParaRPr lang="en-US" altLang="en-US" sz="48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latin typeface="Arial" charset="0"/>
              </a:rPr>
              <a:t>Grab Bag</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$300</a:t>
            </a:r>
          </a:p>
        </p:txBody>
      </p:sp>
      <p:sp>
        <p:nvSpPr>
          <p:cNvPr id="27651"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7652"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10" name="Text Box 9"/>
          <p:cNvSpPr txBox="1">
            <a:spLocks noChangeArrowheads="1"/>
          </p:cNvSpPr>
          <p:nvPr/>
        </p:nvSpPr>
        <p:spPr bwMode="auto">
          <a:xfrm>
            <a:off x="696072" y="4389572"/>
            <a:ext cx="7782766" cy="2062103"/>
          </a:xfrm>
          <a:prstGeom prst="rect">
            <a:avLst/>
          </a:prstGeom>
          <a:noFill/>
          <a:ln w="9525">
            <a:noFill/>
            <a:miter lim="800000"/>
            <a:headEnd/>
            <a:tailEnd/>
          </a:ln>
        </p:spPr>
        <p:txBody>
          <a:bodyPr wrap="square">
            <a:spAutoFit/>
          </a:bodyPr>
          <a:lstStyle/>
          <a:p>
            <a:pPr algn="ctr">
              <a:spcBef>
                <a:spcPct val="50000"/>
              </a:spcBef>
            </a:pPr>
            <a:r>
              <a:rPr lang="en-US" altLang="en-US" sz="3200" b="1" dirty="0" smtClean="0">
                <a:solidFill>
                  <a:srgbClr val="660066"/>
                </a:solidFill>
              </a:rPr>
              <a:t>The rate is 52 rev. per min., so in 2 minutes it will make </a:t>
            </a:r>
            <a:r>
              <a:rPr lang="en-US" altLang="en-US" sz="4800" b="1" dirty="0" smtClean="0">
                <a:solidFill>
                  <a:srgbClr val="9900FF"/>
                </a:solidFill>
              </a:rPr>
              <a:t>104</a:t>
            </a:r>
            <a:r>
              <a:rPr lang="en-US" altLang="en-US" sz="3200" b="1" dirty="0" smtClean="0">
                <a:solidFill>
                  <a:srgbClr val="660066"/>
                </a:solidFill>
              </a:rPr>
              <a:t> revolutions</a:t>
            </a:r>
          </a:p>
          <a:p>
            <a:pPr>
              <a:spcBef>
                <a:spcPct val="50000"/>
              </a:spcBef>
            </a:pPr>
            <a:r>
              <a:rPr lang="en-US" altLang="en-US" sz="3200" b="1" dirty="0" smtClean="0">
                <a:solidFill>
                  <a:srgbClr val="660066"/>
                </a:solidFill>
              </a:rPr>
              <a:t>60 seconds = 1 minute</a:t>
            </a:r>
            <a:r>
              <a:rPr lang="en-US" altLang="en-US" sz="3200" b="1" dirty="0" smtClean="0">
                <a:solidFill>
                  <a:srgbClr val="660066"/>
                </a:solidFill>
              </a:rPr>
              <a:t> </a:t>
            </a:r>
            <a:endParaRPr lang="en-US" altLang="en-US" sz="3200" b="1" dirty="0">
              <a:solidFill>
                <a:srgbClr val="660066"/>
              </a:solidFill>
            </a:endParaRPr>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Text Box 8"/>
          <p:cNvSpPr txBox="1">
            <a:spLocks noChangeArrowheads="1"/>
          </p:cNvSpPr>
          <p:nvPr/>
        </p:nvSpPr>
        <p:spPr bwMode="auto">
          <a:xfrm>
            <a:off x="696072" y="2081248"/>
            <a:ext cx="7180602" cy="2308324"/>
          </a:xfrm>
          <a:prstGeom prst="rect">
            <a:avLst/>
          </a:prstGeom>
          <a:noFill/>
          <a:ln w="9525" algn="ctr">
            <a:noFill/>
            <a:miter lim="800000"/>
            <a:headEnd/>
            <a:tailEnd/>
          </a:ln>
        </p:spPr>
        <p:txBody>
          <a:bodyPr wrap="square">
            <a:spAutoFit/>
          </a:bodyPr>
          <a:lstStyle/>
          <a:p>
            <a:pPr algn="ctr">
              <a:spcBef>
                <a:spcPct val="50000"/>
              </a:spcBef>
            </a:pPr>
            <a:r>
              <a:rPr lang="en-US" altLang="en-US" sz="3600" b="1" dirty="0" smtClean="0">
                <a:solidFill>
                  <a:srgbClr val="9900FF"/>
                </a:solidFill>
              </a:rPr>
              <a:t>A tire makes 156 revolutions in 180 seconds. At the same rate, how many revolutions will the tire make in 2 minutes?</a:t>
            </a:r>
            <a:endParaRPr lang="en-US" altLang="en-US" sz="3600" b="1" dirty="0">
              <a:solidFill>
                <a:srgbClr val="9900FF"/>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latin typeface="Arial" charset="0"/>
              </a:rPr>
              <a:t>Grab Bag</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$400</a:t>
            </a:r>
          </a:p>
        </p:txBody>
      </p:sp>
      <p:sp>
        <p:nvSpPr>
          <p:cNvPr id="28675"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8676"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10" name="Text Box 9"/>
          <p:cNvSpPr txBox="1">
            <a:spLocks noChangeArrowheads="1"/>
          </p:cNvSpPr>
          <p:nvPr/>
        </p:nvSpPr>
        <p:spPr bwMode="auto">
          <a:xfrm>
            <a:off x="666750" y="4986338"/>
            <a:ext cx="6084887"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11:5 </a:t>
            </a:r>
            <a:endParaRPr lang="en-US" altLang="en-US" sz="5400" b="1" dirty="0">
              <a:solidFill>
                <a:srgbClr val="660066"/>
              </a:solidFill>
            </a:endParaRPr>
          </a:p>
        </p:txBody>
      </p:sp>
      <p:sp>
        <p:nvSpPr>
          <p:cNvPr id="7" name="Text Box 8"/>
          <p:cNvSpPr txBox="1">
            <a:spLocks noChangeArrowheads="1"/>
          </p:cNvSpPr>
          <p:nvPr/>
        </p:nvSpPr>
        <p:spPr bwMode="auto">
          <a:xfrm>
            <a:off x="696071" y="2081248"/>
            <a:ext cx="7341023" cy="2862322"/>
          </a:xfrm>
          <a:prstGeom prst="rect">
            <a:avLst/>
          </a:prstGeom>
          <a:noFill/>
          <a:ln w="9525" algn="ctr">
            <a:noFill/>
            <a:miter lim="800000"/>
            <a:headEnd/>
            <a:tailEnd/>
          </a:ln>
        </p:spPr>
        <p:txBody>
          <a:bodyPr wrap="square">
            <a:spAutoFit/>
          </a:bodyPr>
          <a:lstStyle/>
          <a:p>
            <a:pPr algn="ctr">
              <a:spcBef>
                <a:spcPct val="50000"/>
              </a:spcBef>
            </a:pPr>
            <a:r>
              <a:rPr lang="en-US" altLang="en-US" sz="3600" b="1" dirty="0" smtClean="0">
                <a:solidFill>
                  <a:srgbClr val="9900FF"/>
                </a:solidFill>
              </a:rPr>
              <a:t>On his fruit stand, Mr. Davidson has 23 star fruits, 35 mangos and 19 strawberries. What is the ratio of total pieces of fruit to mangos?</a:t>
            </a:r>
            <a:endParaRPr lang="en-US" altLang="en-US" sz="3600" b="1" dirty="0">
              <a:solidFill>
                <a:srgbClr val="9900FF"/>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latin typeface="Arial" charset="0"/>
              </a:rPr>
              <a:t>Grab Bag</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$500</a:t>
            </a:r>
          </a:p>
        </p:txBody>
      </p:sp>
      <p:sp>
        <p:nvSpPr>
          <p:cNvPr id="29699"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9700" name="Text Box 11"/>
          <p:cNvSpPr txBox="1">
            <a:spLocks noChangeArrowheads="1"/>
          </p:cNvSpPr>
          <p:nvPr/>
        </p:nvSpPr>
        <p:spPr bwMode="auto">
          <a:xfrm rot="1401656">
            <a:off x="6827838" y="1654175"/>
            <a:ext cx="2135187" cy="677863"/>
          </a:xfrm>
          <a:prstGeom prst="rect">
            <a:avLst/>
          </a:prstGeom>
          <a:solidFill>
            <a:srgbClr val="9900FF"/>
          </a:solidFill>
          <a:ln w="9525">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10" name="Text Box 9"/>
          <p:cNvSpPr txBox="1">
            <a:spLocks noChangeArrowheads="1"/>
          </p:cNvSpPr>
          <p:nvPr/>
        </p:nvSpPr>
        <p:spPr bwMode="auto">
          <a:xfrm>
            <a:off x="984830" y="3327743"/>
            <a:ext cx="7248525" cy="2308324"/>
          </a:xfrm>
          <a:prstGeom prst="rect">
            <a:avLst/>
          </a:prstGeom>
          <a:noFill/>
          <a:ln w="9525">
            <a:noFill/>
            <a:miter lim="800000"/>
            <a:headEnd/>
            <a:tailEnd/>
          </a:ln>
        </p:spPr>
        <p:txBody>
          <a:bodyPr wrap="square">
            <a:spAutoFit/>
          </a:bodyPr>
          <a:lstStyle/>
          <a:p>
            <a:pPr algn="ctr">
              <a:spcBef>
                <a:spcPct val="50000"/>
              </a:spcBef>
            </a:pPr>
            <a:r>
              <a:rPr lang="en-US" altLang="en-US" sz="2400" b="1" dirty="0" smtClean="0">
                <a:solidFill>
                  <a:srgbClr val="660066"/>
                </a:solidFill>
              </a:rPr>
              <a:t>Yes! I have reworked iBook practice, reviewed notes and played this game.</a:t>
            </a:r>
          </a:p>
          <a:p>
            <a:pPr algn="ctr">
              <a:spcBef>
                <a:spcPct val="50000"/>
              </a:spcBef>
            </a:pPr>
            <a:endParaRPr lang="en-US" altLang="en-US" sz="2400" b="1" dirty="0" smtClean="0">
              <a:solidFill>
                <a:srgbClr val="660066"/>
              </a:solidFill>
            </a:endParaRPr>
          </a:p>
          <a:p>
            <a:pPr algn="ctr">
              <a:spcBef>
                <a:spcPct val="50000"/>
              </a:spcBef>
            </a:pPr>
            <a:r>
              <a:rPr lang="en-US" altLang="en-US" sz="2400" b="1" dirty="0" smtClean="0">
                <a:solidFill>
                  <a:srgbClr val="660066"/>
                </a:solidFill>
              </a:rPr>
              <a:t>No, I need to rework my iBook practice, review my notes, and play this game.</a:t>
            </a:r>
            <a:endParaRPr lang="en-US" altLang="en-US" sz="2400" b="1" dirty="0">
              <a:solidFill>
                <a:srgbClr val="660066"/>
              </a:solidFill>
            </a:endParaRPr>
          </a:p>
        </p:txBody>
      </p:sp>
      <p:sp>
        <p:nvSpPr>
          <p:cNvPr id="8" name="Text Box 8"/>
          <p:cNvSpPr txBox="1">
            <a:spLocks noChangeArrowheads="1"/>
          </p:cNvSpPr>
          <p:nvPr/>
        </p:nvSpPr>
        <p:spPr bwMode="auto">
          <a:xfrm>
            <a:off x="984830" y="2127414"/>
            <a:ext cx="6571916" cy="1200329"/>
          </a:xfrm>
          <a:prstGeom prst="rect">
            <a:avLst/>
          </a:prstGeom>
          <a:noFill/>
          <a:ln w="9525" algn="ctr">
            <a:noFill/>
            <a:miter lim="800000"/>
            <a:headEnd/>
            <a:tailEnd/>
          </a:ln>
        </p:spPr>
        <p:txBody>
          <a:bodyPr wrap="square">
            <a:spAutoFit/>
          </a:bodyPr>
          <a:lstStyle/>
          <a:p>
            <a:pPr algn="ctr">
              <a:spcBef>
                <a:spcPct val="50000"/>
              </a:spcBef>
            </a:pPr>
            <a:r>
              <a:rPr lang="en-US" altLang="en-US" sz="3600" b="1" dirty="0" smtClean="0">
                <a:solidFill>
                  <a:srgbClr val="9900FF"/>
                </a:solidFill>
              </a:rPr>
              <a:t>Are you prepared for the upcoming test?</a:t>
            </a:r>
            <a:endParaRPr lang="en-US" altLang="en-US" sz="3600" b="1" dirty="0">
              <a:solidFill>
                <a:srgbClr val="9900FF"/>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1"/>
          <p:cNvSpPr>
            <a:spLocks noGrp="1" noChangeArrowheads="1"/>
          </p:cNvSpPr>
          <p:nvPr>
            <p:ph type="ctrTitle"/>
          </p:nvPr>
        </p:nvSpPr>
        <p:spPr/>
        <p:txBody>
          <a:bodyPr/>
          <a:lstStyle/>
          <a:p>
            <a:pPr eaLnBrk="1" hangingPunct="1"/>
            <a:r>
              <a:rPr lang="en-US" altLang="en-US" smtClean="0">
                <a:solidFill>
                  <a:schemeClr val="bg1"/>
                </a:solidFill>
              </a:rPr>
              <a:t>Game Board</a:t>
            </a:r>
          </a:p>
        </p:txBody>
      </p:sp>
      <p:sp>
        <p:nvSpPr>
          <p:cNvPr id="4099" name="Rectangle 88"/>
          <p:cNvSpPr>
            <a:spLocks noChangeArrowheads="1"/>
          </p:cNvSpPr>
          <p:nvPr/>
        </p:nvSpPr>
        <p:spPr bwMode="auto">
          <a:xfrm>
            <a:off x="685800" y="925513"/>
            <a:ext cx="1554163"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smtClean="0">
                <a:solidFill>
                  <a:srgbClr val="FFFFFF"/>
                </a:solidFill>
              </a:rPr>
              <a:t>Ratios</a:t>
            </a:r>
            <a:endParaRPr lang="en-US" altLang="en-US" sz="1400" b="1" dirty="0">
              <a:solidFill>
                <a:srgbClr val="FFFFFF"/>
              </a:solidFill>
            </a:endParaRPr>
          </a:p>
          <a:p>
            <a:pPr algn="ctr"/>
            <a:r>
              <a:rPr lang="en-US" altLang="en-US" sz="2000" b="1" dirty="0">
                <a:solidFill>
                  <a:srgbClr val="FFFFFF"/>
                </a:solidFill>
              </a:rPr>
              <a:t>1</a:t>
            </a:r>
          </a:p>
        </p:txBody>
      </p:sp>
      <p:sp>
        <p:nvSpPr>
          <p:cNvPr id="4100" name="Rectangle 89"/>
          <p:cNvSpPr>
            <a:spLocks noChangeArrowheads="1"/>
          </p:cNvSpPr>
          <p:nvPr/>
        </p:nvSpPr>
        <p:spPr bwMode="auto">
          <a:xfrm>
            <a:off x="2239963" y="925513"/>
            <a:ext cx="1554162"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200" b="1" dirty="0" smtClean="0">
                <a:solidFill>
                  <a:srgbClr val="FFFFFF"/>
                </a:solidFill>
              </a:rPr>
              <a:t>Ratio Tables</a:t>
            </a:r>
            <a:endParaRPr lang="en-US" altLang="en-US" sz="1200" b="1" dirty="0">
              <a:solidFill>
                <a:srgbClr val="FFFFFF"/>
              </a:solidFill>
            </a:endParaRPr>
          </a:p>
          <a:p>
            <a:pPr algn="ctr"/>
            <a:r>
              <a:rPr lang="en-US" altLang="en-US" sz="2000" b="1" dirty="0">
                <a:solidFill>
                  <a:srgbClr val="FFFFFF"/>
                </a:solidFill>
              </a:rPr>
              <a:t>2</a:t>
            </a:r>
          </a:p>
        </p:txBody>
      </p:sp>
      <p:sp>
        <p:nvSpPr>
          <p:cNvPr id="4101" name="Rectangle 90"/>
          <p:cNvSpPr>
            <a:spLocks noChangeArrowheads="1"/>
          </p:cNvSpPr>
          <p:nvPr/>
        </p:nvSpPr>
        <p:spPr bwMode="auto">
          <a:xfrm>
            <a:off x="5348288" y="925513"/>
            <a:ext cx="1554162"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smtClean="0">
                <a:solidFill>
                  <a:srgbClr val="FFFFFF"/>
                </a:solidFill>
              </a:rPr>
              <a:t>What Rate..?</a:t>
            </a:r>
            <a:endParaRPr lang="en-US" altLang="en-US" sz="1400" b="1" dirty="0">
              <a:solidFill>
                <a:srgbClr val="FFFFFF"/>
              </a:solidFill>
            </a:endParaRPr>
          </a:p>
          <a:p>
            <a:pPr algn="ctr"/>
            <a:r>
              <a:rPr lang="en-US" altLang="en-US" sz="2000" b="1" dirty="0">
                <a:solidFill>
                  <a:srgbClr val="FFFFFF"/>
                </a:solidFill>
              </a:rPr>
              <a:t>4</a:t>
            </a:r>
          </a:p>
        </p:txBody>
      </p:sp>
      <p:sp>
        <p:nvSpPr>
          <p:cNvPr id="4102" name="Rectangle 91"/>
          <p:cNvSpPr>
            <a:spLocks noChangeArrowheads="1"/>
          </p:cNvSpPr>
          <p:nvPr/>
        </p:nvSpPr>
        <p:spPr bwMode="auto">
          <a:xfrm>
            <a:off x="3794125" y="925513"/>
            <a:ext cx="1554163"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smtClean="0">
                <a:solidFill>
                  <a:srgbClr val="FFFFFF"/>
                </a:solidFill>
              </a:rPr>
              <a:t>Unit Rate</a:t>
            </a:r>
            <a:endParaRPr lang="en-US" altLang="en-US" sz="1400" b="1" dirty="0">
              <a:solidFill>
                <a:srgbClr val="FFFFFF"/>
              </a:solidFill>
            </a:endParaRPr>
          </a:p>
          <a:p>
            <a:pPr algn="ctr"/>
            <a:r>
              <a:rPr lang="en-US" altLang="en-US" sz="2000" b="1" dirty="0">
                <a:solidFill>
                  <a:srgbClr val="FFFFFF"/>
                </a:solidFill>
              </a:rPr>
              <a:t>3</a:t>
            </a:r>
          </a:p>
        </p:txBody>
      </p:sp>
      <p:sp>
        <p:nvSpPr>
          <p:cNvPr id="4103" name="Rectangle 92"/>
          <p:cNvSpPr>
            <a:spLocks noChangeArrowheads="1"/>
          </p:cNvSpPr>
          <p:nvPr/>
        </p:nvSpPr>
        <p:spPr bwMode="auto">
          <a:xfrm>
            <a:off x="6902450" y="925513"/>
            <a:ext cx="1554163"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smtClean="0">
                <a:solidFill>
                  <a:srgbClr val="FFFFFF"/>
                </a:solidFill>
              </a:rPr>
              <a:t>Grab Bag</a:t>
            </a:r>
            <a:endParaRPr lang="en-US" altLang="en-US" sz="1400" b="1" dirty="0">
              <a:solidFill>
                <a:srgbClr val="FFFFFF"/>
              </a:solidFill>
            </a:endParaRPr>
          </a:p>
          <a:p>
            <a:pPr algn="ctr"/>
            <a:r>
              <a:rPr lang="en-US" altLang="en-US" sz="2000" b="1" dirty="0">
                <a:solidFill>
                  <a:srgbClr val="FFFFFF"/>
                </a:solidFill>
              </a:rPr>
              <a:t>5</a:t>
            </a:r>
          </a:p>
        </p:txBody>
      </p:sp>
      <p:sp>
        <p:nvSpPr>
          <p:cNvPr id="4104" name="Rectangle 95"/>
          <p:cNvSpPr>
            <a:spLocks noChangeArrowheads="1"/>
          </p:cNvSpPr>
          <p:nvPr/>
        </p:nvSpPr>
        <p:spPr bwMode="auto">
          <a:xfrm>
            <a:off x="685800" y="16668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3" action="ppaction://hlinksldjump"/>
              </a:rPr>
              <a:t>$100</a:t>
            </a:r>
            <a:endParaRPr lang="en-US" altLang="en-US" sz="3600" b="1">
              <a:solidFill>
                <a:srgbClr val="FFFFFF"/>
              </a:solidFill>
            </a:endParaRPr>
          </a:p>
        </p:txBody>
      </p:sp>
      <p:sp>
        <p:nvSpPr>
          <p:cNvPr id="4105" name="Rectangle 96"/>
          <p:cNvSpPr>
            <a:spLocks noChangeArrowheads="1"/>
          </p:cNvSpPr>
          <p:nvPr/>
        </p:nvSpPr>
        <p:spPr bwMode="auto">
          <a:xfrm>
            <a:off x="2239963" y="16668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4" action="ppaction://hlinksldjump"/>
              </a:rPr>
              <a:t>$100</a:t>
            </a:r>
            <a:endParaRPr lang="en-US" altLang="en-US" sz="3600" b="1">
              <a:solidFill>
                <a:srgbClr val="FFFFFF"/>
              </a:solidFill>
            </a:endParaRPr>
          </a:p>
        </p:txBody>
      </p:sp>
      <p:sp>
        <p:nvSpPr>
          <p:cNvPr id="4106" name="Rectangle 97"/>
          <p:cNvSpPr>
            <a:spLocks noChangeArrowheads="1"/>
          </p:cNvSpPr>
          <p:nvPr/>
        </p:nvSpPr>
        <p:spPr bwMode="auto">
          <a:xfrm>
            <a:off x="5348288" y="16668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5" action="ppaction://hlinksldjump"/>
              </a:rPr>
              <a:t>$100</a:t>
            </a:r>
            <a:endParaRPr lang="en-US" altLang="en-US" sz="3600" b="1">
              <a:solidFill>
                <a:srgbClr val="FFFFFF"/>
              </a:solidFill>
            </a:endParaRPr>
          </a:p>
        </p:txBody>
      </p:sp>
      <p:sp>
        <p:nvSpPr>
          <p:cNvPr id="4107" name="Rectangle 98"/>
          <p:cNvSpPr>
            <a:spLocks noChangeArrowheads="1"/>
          </p:cNvSpPr>
          <p:nvPr/>
        </p:nvSpPr>
        <p:spPr bwMode="auto">
          <a:xfrm>
            <a:off x="3794125" y="16668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6" action="ppaction://hlinksldjump"/>
              </a:rPr>
              <a:t>$100</a:t>
            </a:r>
            <a:endParaRPr lang="en-US" altLang="en-US" sz="3600" b="1">
              <a:solidFill>
                <a:srgbClr val="FFFFFF"/>
              </a:solidFill>
            </a:endParaRPr>
          </a:p>
        </p:txBody>
      </p:sp>
      <p:sp>
        <p:nvSpPr>
          <p:cNvPr id="4108" name="Rectangle 99"/>
          <p:cNvSpPr>
            <a:spLocks noChangeArrowheads="1"/>
          </p:cNvSpPr>
          <p:nvPr/>
        </p:nvSpPr>
        <p:spPr bwMode="auto">
          <a:xfrm>
            <a:off x="6902450" y="16668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7" action="ppaction://hlinksldjump"/>
              </a:rPr>
              <a:t>$100</a:t>
            </a:r>
            <a:endParaRPr lang="en-US" altLang="en-US" sz="3600" b="1">
              <a:solidFill>
                <a:srgbClr val="FFFFFF"/>
              </a:solidFill>
            </a:endParaRPr>
          </a:p>
        </p:txBody>
      </p:sp>
      <p:sp>
        <p:nvSpPr>
          <p:cNvPr id="4109" name="Rectangle 101"/>
          <p:cNvSpPr>
            <a:spLocks noChangeArrowheads="1"/>
          </p:cNvSpPr>
          <p:nvPr/>
        </p:nvSpPr>
        <p:spPr bwMode="auto">
          <a:xfrm>
            <a:off x="685800" y="25812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8" action="ppaction://hlinksldjump"/>
              </a:rPr>
              <a:t>$200</a:t>
            </a:r>
            <a:endParaRPr lang="en-US" altLang="en-US" sz="3600" b="1">
              <a:solidFill>
                <a:srgbClr val="FFFFFF"/>
              </a:solidFill>
            </a:endParaRPr>
          </a:p>
        </p:txBody>
      </p:sp>
      <p:sp>
        <p:nvSpPr>
          <p:cNvPr id="4110" name="Rectangle 102"/>
          <p:cNvSpPr>
            <a:spLocks noChangeArrowheads="1"/>
          </p:cNvSpPr>
          <p:nvPr/>
        </p:nvSpPr>
        <p:spPr bwMode="auto">
          <a:xfrm>
            <a:off x="2239963" y="25812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9" action="ppaction://hlinksldjump"/>
              </a:rPr>
              <a:t>$200</a:t>
            </a:r>
            <a:endParaRPr lang="en-US" altLang="en-US" sz="3600" b="1">
              <a:solidFill>
                <a:srgbClr val="FFFFFF"/>
              </a:solidFill>
            </a:endParaRPr>
          </a:p>
        </p:txBody>
      </p:sp>
      <p:sp>
        <p:nvSpPr>
          <p:cNvPr id="4111" name="Rectangle 103"/>
          <p:cNvSpPr>
            <a:spLocks noChangeArrowheads="1"/>
          </p:cNvSpPr>
          <p:nvPr/>
        </p:nvSpPr>
        <p:spPr bwMode="auto">
          <a:xfrm>
            <a:off x="5348288" y="25812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0" action="ppaction://hlinksldjump"/>
              </a:rPr>
              <a:t>$200</a:t>
            </a:r>
            <a:endParaRPr lang="en-US" altLang="en-US" sz="3600" b="1">
              <a:solidFill>
                <a:srgbClr val="FFFFFF"/>
              </a:solidFill>
            </a:endParaRPr>
          </a:p>
        </p:txBody>
      </p:sp>
      <p:sp>
        <p:nvSpPr>
          <p:cNvPr id="4112" name="Rectangle 104"/>
          <p:cNvSpPr>
            <a:spLocks noChangeArrowheads="1"/>
          </p:cNvSpPr>
          <p:nvPr/>
        </p:nvSpPr>
        <p:spPr bwMode="auto">
          <a:xfrm>
            <a:off x="3794125" y="25812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1" action="ppaction://hlinksldjump"/>
              </a:rPr>
              <a:t>$200</a:t>
            </a:r>
            <a:endParaRPr lang="en-US" altLang="en-US" sz="3600" b="1">
              <a:solidFill>
                <a:srgbClr val="FFFFFF"/>
              </a:solidFill>
            </a:endParaRPr>
          </a:p>
        </p:txBody>
      </p:sp>
      <p:sp>
        <p:nvSpPr>
          <p:cNvPr id="4113" name="Rectangle 105"/>
          <p:cNvSpPr>
            <a:spLocks noChangeArrowheads="1"/>
          </p:cNvSpPr>
          <p:nvPr/>
        </p:nvSpPr>
        <p:spPr bwMode="auto">
          <a:xfrm>
            <a:off x="6902450" y="25812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2" action="ppaction://hlinksldjump"/>
              </a:rPr>
              <a:t>$200</a:t>
            </a:r>
            <a:endParaRPr lang="en-US" altLang="en-US" sz="3600" b="1">
              <a:solidFill>
                <a:srgbClr val="FFFFFF"/>
              </a:solidFill>
            </a:endParaRPr>
          </a:p>
        </p:txBody>
      </p:sp>
      <p:sp>
        <p:nvSpPr>
          <p:cNvPr id="4114" name="Rectangle 107"/>
          <p:cNvSpPr>
            <a:spLocks noChangeArrowheads="1"/>
          </p:cNvSpPr>
          <p:nvPr/>
        </p:nvSpPr>
        <p:spPr bwMode="auto">
          <a:xfrm>
            <a:off x="685800" y="34956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3" action="ppaction://hlinksldjump"/>
              </a:rPr>
              <a:t>$300</a:t>
            </a:r>
            <a:endParaRPr lang="en-US" altLang="en-US" sz="3600" b="1">
              <a:solidFill>
                <a:srgbClr val="FFFFFF"/>
              </a:solidFill>
            </a:endParaRPr>
          </a:p>
        </p:txBody>
      </p:sp>
      <p:sp>
        <p:nvSpPr>
          <p:cNvPr id="4115" name="Rectangle 108"/>
          <p:cNvSpPr>
            <a:spLocks noChangeArrowheads="1"/>
          </p:cNvSpPr>
          <p:nvPr/>
        </p:nvSpPr>
        <p:spPr bwMode="auto">
          <a:xfrm>
            <a:off x="2239963" y="34956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4" action="ppaction://hlinksldjump"/>
              </a:rPr>
              <a:t>$300</a:t>
            </a:r>
            <a:endParaRPr lang="en-US" altLang="en-US" sz="3600" b="1">
              <a:solidFill>
                <a:srgbClr val="FFFFFF"/>
              </a:solidFill>
            </a:endParaRPr>
          </a:p>
        </p:txBody>
      </p:sp>
      <p:sp>
        <p:nvSpPr>
          <p:cNvPr id="4116" name="Rectangle 109"/>
          <p:cNvSpPr>
            <a:spLocks noChangeArrowheads="1"/>
          </p:cNvSpPr>
          <p:nvPr/>
        </p:nvSpPr>
        <p:spPr bwMode="auto">
          <a:xfrm>
            <a:off x="5348288" y="34956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5" action="ppaction://hlinksldjump"/>
              </a:rPr>
              <a:t>$300</a:t>
            </a:r>
            <a:endParaRPr lang="en-US" altLang="en-US" sz="3600" b="1">
              <a:solidFill>
                <a:srgbClr val="FFFFFF"/>
              </a:solidFill>
            </a:endParaRPr>
          </a:p>
        </p:txBody>
      </p:sp>
      <p:sp>
        <p:nvSpPr>
          <p:cNvPr id="4117" name="Rectangle 110"/>
          <p:cNvSpPr>
            <a:spLocks noChangeArrowheads="1"/>
          </p:cNvSpPr>
          <p:nvPr/>
        </p:nvSpPr>
        <p:spPr bwMode="auto">
          <a:xfrm>
            <a:off x="3794125" y="34956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6" action="ppaction://hlinksldjump"/>
              </a:rPr>
              <a:t>$300</a:t>
            </a:r>
            <a:endParaRPr lang="en-US" altLang="en-US" sz="3600" b="1">
              <a:solidFill>
                <a:srgbClr val="FFFFFF"/>
              </a:solidFill>
            </a:endParaRPr>
          </a:p>
        </p:txBody>
      </p:sp>
      <p:sp>
        <p:nvSpPr>
          <p:cNvPr id="4118" name="Rectangle 111"/>
          <p:cNvSpPr>
            <a:spLocks noChangeArrowheads="1"/>
          </p:cNvSpPr>
          <p:nvPr/>
        </p:nvSpPr>
        <p:spPr bwMode="auto">
          <a:xfrm>
            <a:off x="6902450" y="34956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7" action="ppaction://hlinksldjump"/>
              </a:rPr>
              <a:t>$300</a:t>
            </a:r>
            <a:endParaRPr lang="en-US" altLang="en-US" sz="3600" b="1">
              <a:solidFill>
                <a:srgbClr val="FFFFFF"/>
              </a:solidFill>
            </a:endParaRPr>
          </a:p>
        </p:txBody>
      </p:sp>
      <p:sp>
        <p:nvSpPr>
          <p:cNvPr id="4119" name="Rectangle 113"/>
          <p:cNvSpPr>
            <a:spLocks noChangeArrowheads="1"/>
          </p:cNvSpPr>
          <p:nvPr/>
        </p:nvSpPr>
        <p:spPr bwMode="auto">
          <a:xfrm>
            <a:off x="685800" y="44100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8" action="ppaction://hlinksldjump"/>
              </a:rPr>
              <a:t>$400</a:t>
            </a:r>
            <a:endParaRPr lang="en-US" altLang="en-US" sz="3600" b="1">
              <a:solidFill>
                <a:srgbClr val="FFFFFF"/>
              </a:solidFill>
            </a:endParaRPr>
          </a:p>
        </p:txBody>
      </p:sp>
      <p:sp>
        <p:nvSpPr>
          <p:cNvPr id="4120" name="Rectangle 114"/>
          <p:cNvSpPr>
            <a:spLocks noChangeArrowheads="1"/>
          </p:cNvSpPr>
          <p:nvPr/>
        </p:nvSpPr>
        <p:spPr bwMode="auto">
          <a:xfrm>
            <a:off x="2239963" y="44100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9" action="ppaction://hlinksldjump"/>
              </a:rPr>
              <a:t>$400</a:t>
            </a:r>
            <a:endParaRPr lang="en-US" altLang="en-US" sz="3600" b="1">
              <a:solidFill>
                <a:srgbClr val="FFFFFF"/>
              </a:solidFill>
            </a:endParaRPr>
          </a:p>
        </p:txBody>
      </p:sp>
      <p:sp>
        <p:nvSpPr>
          <p:cNvPr id="4121" name="Rectangle 115"/>
          <p:cNvSpPr>
            <a:spLocks noChangeArrowheads="1"/>
          </p:cNvSpPr>
          <p:nvPr/>
        </p:nvSpPr>
        <p:spPr bwMode="auto">
          <a:xfrm>
            <a:off x="5348288" y="44100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0" action="ppaction://hlinksldjump"/>
              </a:rPr>
              <a:t>$400</a:t>
            </a:r>
            <a:endParaRPr lang="en-US" altLang="en-US" sz="3600" b="1">
              <a:solidFill>
                <a:srgbClr val="FFFFFF"/>
              </a:solidFill>
            </a:endParaRPr>
          </a:p>
        </p:txBody>
      </p:sp>
      <p:sp>
        <p:nvSpPr>
          <p:cNvPr id="4122" name="Rectangle 116"/>
          <p:cNvSpPr>
            <a:spLocks noChangeArrowheads="1"/>
          </p:cNvSpPr>
          <p:nvPr/>
        </p:nvSpPr>
        <p:spPr bwMode="auto">
          <a:xfrm>
            <a:off x="3794125" y="44100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1" action="ppaction://hlinksldjump"/>
              </a:rPr>
              <a:t>$400</a:t>
            </a:r>
            <a:endParaRPr lang="en-US" altLang="en-US" sz="3600" b="1">
              <a:solidFill>
                <a:srgbClr val="FFFFFF"/>
              </a:solidFill>
            </a:endParaRPr>
          </a:p>
        </p:txBody>
      </p:sp>
      <p:sp>
        <p:nvSpPr>
          <p:cNvPr id="4123" name="Rectangle 117"/>
          <p:cNvSpPr>
            <a:spLocks noChangeArrowheads="1"/>
          </p:cNvSpPr>
          <p:nvPr/>
        </p:nvSpPr>
        <p:spPr bwMode="auto">
          <a:xfrm>
            <a:off x="6902450" y="44100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2" action="ppaction://hlinksldjump"/>
              </a:rPr>
              <a:t>$400</a:t>
            </a:r>
            <a:endParaRPr lang="en-US" altLang="en-US" sz="3600" b="1">
              <a:solidFill>
                <a:srgbClr val="FFFFFF"/>
              </a:solidFill>
            </a:endParaRPr>
          </a:p>
        </p:txBody>
      </p:sp>
      <p:sp>
        <p:nvSpPr>
          <p:cNvPr id="4124" name="Rectangle 119"/>
          <p:cNvSpPr>
            <a:spLocks noChangeArrowheads="1"/>
          </p:cNvSpPr>
          <p:nvPr/>
        </p:nvSpPr>
        <p:spPr bwMode="auto">
          <a:xfrm>
            <a:off x="685800"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3" action="ppaction://hlinksldjump"/>
              </a:rPr>
              <a:t>$500</a:t>
            </a:r>
            <a:endParaRPr lang="en-US" altLang="en-US" sz="3600" b="1">
              <a:solidFill>
                <a:srgbClr val="FFFFFF"/>
              </a:solidFill>
            </a:endParaRPr>
          </a:p>
        </p:txBody>
      </p:sp>
      <p:sp>
        <p:nvSpPr>
          <p:cNvPr id="4125" name="Rectangle 120"/>
          <p:cNvSpPr>
            <a:spLocks noChangeArrowheads="1"/>
          </p:cNvSpPr>
          <p:nvPr/>
        </p:nvSpPr>
        <p:spPr bwMode="auto">
          <a:xfrm>
            <a:off x="2238375"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4" action="ppaction://hlinksldjump"/>
              </a:rPr>
              <a:t>$500</a:t>
            </a:r>
            <a:endParaRPr lang="en-US" altLang="en-US" sz="3600" b="1">
              <a:solidFill>
                <a:srgbClr val="FFFFFF"/>
              </a:solidFill>
            </a:endParaRPr>
          </a:p>
        </p:txBody>
      </p:sp>
      <p:sp>
        <p:nvSpPr>
          <p:cNvPr id="4126" name="Rectangle 121"/>
          <p:cNvSpPr>
            <a:spLocks noChangeArrowheads="1"/>
          </p:cNvSpPr>
          <p:nvPr/>
        </p:nvSpPr>
        <p:spPr bwMode="auto">
          <a:xfrm>
            <a:off x="5348288" y="53244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5" action="ppaction://hlinksldjump"/>
              </a:rPr>
              <a:t>$500</a:t>
            </a:r>
            <a:endParaRPr lang="en-US" altLang="en-US" sz="3600" b="1">
              <a:solidFill>
                <a:srgbClr val="FFFFFF"/>
              </a:solidFill>
            </a:endParaRPr>
          </a:p>
        </p:txBody>
      </p:sp>
      <p:sp>
        <p:nvSpPr>
          <p:cNvPr id="4127" name="Rectangle 122"/>
          <p:cNvSpPr>
            <a:spLocks noChangeArrowheads="1"/>
          </p:cNvSpPr>
          <p:nvPr/>
        </p:nvSpPr>
        <p:spPr bwMode="auto">
          <a:xfrm>
            <a:off x="3794125"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6" action="ppaction://hlinksldjump"/>
              </a:rPr>
              <a:t>$500</a:t>
            </a:r>
            <a:endParaRPr lang="en-US" altLang="en-US" sz="3600" b="1">
              <a:solidFill>
                <a:srgbClr val="FFFFFF"/>
              </a:solidFill>
            </a:endParaRPr>
          </a:p>
        </p:txBody>
      </p:sp>
      <p:sp>
        <p:nvSpPr>
          <p:cNvPr id="4128" name="Rectangle 123"/>
          <p:cNvSpPr>
            <a:spLocks noChangeArrowheads="1"/>
          </p:cNvSpPr>
          <p:nvPr/>
        </p:nvSpPr>
        <p:spPr bwMode="auto">
          <a:xfrm>
            <a:off x="6902450"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7" action="ppaction://hlinksldjump"/>
              </a:rPr>
              <a:t>$500</a:t>
            </a:r>
            <a:endParaRPr lang="en-US" altLang="en-US" sz="3600" b="1">
              <a:solidFill>
                <a:srgbClr val="FFFFFF"/>
              </a:solidFill>
            </a:endParaRPr>
          </a:p>
        </p:txBody>
      </p:sp>
      <p:sp>
        <p:nvSpPr>
          <p:cNvPr id="4129" name="AutoShape 155">
            <a:hlinkClick r:id="rId28" action="ppaction://hlinksldjump" highlightClick="1"/>
          </p:cNvPr>
          <p:cNvSpPr>
            <a:spLocks noChangeArrowheads="1"/>
          </p:cNvSpPr>
          <p:nvPr/>
        </p:nvSpPr>
        <p:spPr bwMode="auto">
          <a:xfrm>
            <a:off x="3379788" y="6643688"/>
            <a:ext cx="825500" cy="214312"/>
          </a:xfrm>
          <a:prstGeom prst="actionButtonBlank">
            <a:avLst/>
          </a:prstGeom>
          <a:solidFill>
            <a:srgbClr val="660066"/>
          </a:solidFill>
          <a:ln w="9525">
            <a:noFill/>
            <a:miter lim="800000"/>
            <a:headEnd/>
            <a:tailEnd/>
          </a:ln>
        </p:spPr>
        <p:txBody>
          <a:bodyPr wrap="none" anchor="ctr"/>
          <a:lstStyle/>
          <a:p>
            <a:pPr algn="ctr"/>
            <a:r>
              <a:rPr lang="en-US" altLang="en-US" sz="1000" b="1">
                <a:solidFill>
                  <a:srgbClr val="FFFFFF"/>
                </a:solidFill>
              </a:rPr>
              <a:t>DIRECTIONS</a:t>
            </a:r>
          </a:p>
        </p:txBody>
      </p:sp>
      <p:sp>
        <p:nvSpPr>
          <p:cNvPr id="4130" name="AutoShape 156">
            <a:hlinkClick r:id="rId29" action="ppaction://hlinksldjump" highlightClick="1"/>
          </p:cNvPr>
          <p:cNvSpPr>
            <a:spLocks noChangeArrowheads="1"/>
          </p:cNvSpPr>
          <p:nvPr/>
        </p:nvSpPr>
        <p:spPr bwMode="auto">
          <a:xfrm>
            <a:off x="4935538" y="6643688"/>
            <a:ext cx="825500" cy="214312"/>
          </a:xfrm>
          <a:prstGeom prst="actionButtonBlank">
            <a:avLst/>
          </a:prstGeom>
          <a:solidFill>
            <a:srgbClr val="660066"/>
          </a:solidFill>
          <a:ln w="9525">
            <a:noFill/>
            <a:miter lim="800000"/>
            <a:headEnd/>
            <a:tailEnd/>
          </a:ln>
        </p:spPr>
        <p:txBody>
          <a:bodyPr wrap="none" anchor="ctr"/>
          <a:lstStyle/>
          <a:p>
            <a:pPr algn="ctr"/>
            <a:r>
              <a:rPr lang="en-US" altLang="en-US" sz="1000" b="1">
                <a:solidFill>
                  <a:srgbClr val="FFFFFF"/>
                </a:solidFill>
              </a:rPr>
              <a:t>TITLE PAGE</a:t>
            </a:r>
          </a:p>
        </p:txBody>
      </p:sp>
      <p:sp>
        <p:nvSpPr>
          <p:cNvPr id="4131" name="Rectangle 159"/>
          <p:cNvSpPr>
            <a:spLocks noChangeArrowheads="1"/>
          </p:cNvSpPr>
          <p:nvPr/>
        </p:nvSpPr>
        <p:spPr bwMode="auto">
          <a:xfrm>
            <a:off x="685800" y="606425"/>
            <a:ext cx="7770813" cy="319088"/>
          </a:xfrm>
          <a:prstGeom prst="rect">
            <a:avLst/>
          </a:prstGeom>
          <a:solidFill>
            <a:srgbClr val="660066"/>
          </a:solidFill>
          <a:ln w="19050" algn="ctr">
            <a:solidFill>
              <a:srgbClr val="FFCC00"/>
            </a:solidFill>
            <a:miter lim="800000"/>
            <a:headEnd/>
            <a:tailEnd/>
          </a:ln>
        </p:spPr>
        <p:txBody>
          <a:bodyPr wrap="none" anchor="ctr"/>
          <a:lstStyle/>
          <a:p>
            <a:pPr algn="ctr"/>
            <a:r>
              <a:rPr lang="en-US" altLang="en-US" i="1" dirty="0" smtClean="0">
                <a:solidFill>
                  <a:schemeClr val="bg1"/>
                </a:solidFill>
              </a:rPr>
              <a:t>Ratios and Proportions</a:t>
            </a:r>
            <a:endParaRPr lang="en-US" altLang="en-US" i="1" dirty="0">
              <a:solidFill>
                <a:schemeClr val="bg1"/>
              </a:solidFill>
            </a:endParaRPr>
          </a:p>
        </p:txBody>
      </p:sp>
    </p:spTree>
  </p:cSld>
  <p:clrMapOvr>
    <a:masterClrMapping/>
  </p:clrMapOvr>
  <p:transition spd="med"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Ratios</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$100</a:t>
            </a:r>
          </a:p>
        </p:txBody>
      </p:sp>
      <p:sp>
        <p:nvSpPr>
          <p:cNvPr id="3076" name="Text Box 4"/>
          <p:cNvSpPr txBox="1">
            <a:spLocks noChangeArrowheads="1"/>
          </p:cNvSpPr>
          <p:nvPr/>
        </p:nvSpPr>
        <p:spPr bwMode="auto">
          <a:xfrm>
            <a:off x="666750" y="4291013"/>
            <a:ext cx="7812088" cy="1938992"/>
          </a:xfrm>
          <a:prstGeom prst="rect">
            <a:avLst/>
          </a:prstGeom>
          <a:noFill/>
          <a:ln w="9525">
            <a:noFill/>
            <a:miter lim="800000"/>
            <a:headEnd/>
            <a:tailEnd/>
          </a:ln>
        </p:spPr>
        <p:txBody>
          <a:bodyPr>
            <a:spAutoFit/>
          </a:bodyPr>
          <a:lstStyle/>
          <a:p>
            <a:pPr algn="ctr">
              <a:spcBef>
                <a:spcPct val="50000"/>
              </a:spcBef>
            </a:pPr>
            <a:r>
              <a:rPr lang="en-US" altLang="en-US" sz="4800" b="1" dirty="0" smtClean="0">
                <a:solidFill>
                  <a:srgbClr val="660066"/>
                </a:solidFill>
              </a:rPr>
              <a:t>8:1 </a:t>
            </a:r>
          </a:p>
          <a:p>
            <a:pPr algn="ctr">
              <a:spcBef>
                <a:spcPct val="50000"/>
              </a:spcBef>
            </a:pPr>
            <a:endParaRPr lang="en-US" altLang="en-US" sz="4800" b="1" dirty="0">
              <a:solidFill>
                <a:srgbClr val="660066"/>
              </a:solidFill>
            </a:endParaRPr>
          </a:p>
        </p:txBody>
      </p:sp>
      <p:sp>
        <p:nvSpPr>
          <p:cNvPr id="5125" name="AutoShape 13">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5126" name="Text Box 14"/>
          <p:cNvSpPr txBox="1">
            <a:spLocks noChangeArrowheads="1"/>
          </p:cNvSpPr>
          <p:nvPr/>
        </p:nvSpPr>
        <p:spPr bwMode="auto">
          <a:xfrm rot="1401656">
            <a:off x="6827838" y="1654175"/>
            <a:ext cx="2135187" cy="677863"/>
          </a:xfrm>
          <a:prstGeom prst="rect">
            <a:avLst/>
          </a:prstGeom>
          <a:solidFill>
            <a:srgbClr val="9900FF"/>
          </a:solidFill>
          <a:ln w="9525">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8" name="Rectangle 3"/>
          <p:cNvSpPr txBox="1">
            <a:spLocks noChangeArrowheads="1"/>
          </p:cNvSpPr>
          <p:nvPr/>
        </p:nvSpPr>
        <p:spPr bwMode="auto">
          <a:xfrm>
            <a:off x="666750" y="2468563"/>
            <a:ext cx="7812088"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3600" b="1" i="0" u="none" strike="noStrike" kern="0" cap="none" spc="0" normalizeH="0" baseline="0" noProof="0" dirty="0" smtClean="0">
                <a:ln>
                  <a:noFill/>
                </a:ln>
                <a:solidFill>
                  <a:srgbClr val="9900FF"/>
                </a:solidFill>
                <a:effectLst/>
                <a:uLnTx/>
                <a:uFillTx/>
                <a:latin typeface="+mn-lt"/>
                <a:ea typeface="+mn-ea"/>
                <a:cs typeface="+mn-cs"/>
              </a:rPr>
              <a:t>Write this ratio in lowest terms:</a:t>
            </a: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4800" b="1" i="0" u="none" strike="noStrike" kern="0" cap="none" spc="0" normalizeH="0" baseline="0" noProof="0" dirty="0" smtClean="0">
                <a:ln>
                  <a:noFill/>
                </a:ln>
                <a:solidFill>
                  <a:srgbClr val="9900FF"/>
                </a:solidFill>
                <a:effectLst/>
                <a:uLnTx/>
                <a:uFillTx/>
                <a:latin typeface="+mn-lt"/>
                <a:ea typeface="+mn-ea"/>
                <a:cs typeface="+mn-cs"/>
              </a:rPr>
              <a:t>16:2</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wipe(left)">
                                      <p:cBhvr>
                                        <p:cTn id="7"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latin typeface="Arial" charset="0"/>
              </a:rPr>
              <a:t>Ratios</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$200</a:t>
            </a:r>
          </a:p>
        </p:txBody>
      </p:sp>
      <p:sp>
        <p:nvSpPr>
          <p:cNvPr id="6147" name="Rectangle 3"/>
          <p:cNvSpPr>
            <a:spLocks noGrp="1" noChangeArrowheads="1"/>
          </p:cNvSpPr>
          <p:nvPr>
            <p:ph type="body" idx="1"/>
          </p:nvPr>
        </p:nvSpPr>
        <p:spPr>
          <a:xfrm>
            <a:off x="666750" y="2468563"/>
            <a:ext cx="7812088" cy="2743200"/>
          </a:xfrm>
          <a:noFill/>
        </p:spPr>
        <p:txBody>
          <a:bodyPr/>
          <a:lstStyle/>
          <a:p>
            <a:pPr algn="ctr" eaLnBrk="1" hangingPunct="1">
              <a:buFontTx/>
              <a:buNone/>
            </a:pPr>
            <a:r>
              <a:rPr lang="en-US" altLang="en-US" sz="3600" b="1" dirty="0" smtClean="0">
                <a:solidFill>
                  <a:srgbClr val="9900FF"/>
                </a:solidFill>
              </a:rPr>
              <a:t>Write this ratio in lowest terms:</a:t>
            </a:r>
          </a:p>
          <a:p>
            <a:pPr algn="ctr" eaLnBrk="1" hangingPunct="1">
              <a:buFontTx/>
              <a:buNone/>
            </a:pPr>
            <a:r>
              <a:rPr lang="en-US" altLang="en-US" sz="4800" b="1" dirty="0" smtClean="0">
                <a:solidFill>
                  <a:srgbClr val="9900FF"/>
                </a:solidFill>
              </a:rPr>
              <a:t>12:60</a:t>
            </a:r>
            <a:endParaRPr lang="en-US" altLang="en-US" sz="4800" b="1" dirty="0" smtClean="0">
              <a:solidFill>
                <a:srgbClr val="9900FF"/>
              </a:solidFill>
            </a:endParaRPr>
          </a:p>
        </p:txBody>
      </p:sp>
      <p:sp>
        <p:nvSpPr>
          <p:cNvPr id="4104"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1:5</a:t>
            </a:r>
            <a:endParaRPr lang="en-US" altLang="en-US" sz="5400" b="1" dirty="0">
              <a:solidFill>
                <a:srgbClr val="660066"/>
              </a:solidFill>
            </a:endParaRPr>
          </a:p>
        </p:txBody>
      </p:sp>
      <p:sp>
        <p:nvSpPr>
          <p:cNvPr id="6149"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6150"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wipe(left)">
                                      <p:cBhvr>
                                        <p:cTn id="7" dur="2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latin typeface="Arial" charset="0"/>
              </a:rPr>
              <a:t>Ratios</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$300</a:t>
            </a:r>
          </a:p>
        </p:txBody>
      </p:sp>
      <p:sp>
        <p:nvSpPr>
          <p:cNvPr id="7171" name="Rectangle 3"/>
          <p:cNvSpPr>
            <a:spLocks noGrp="1" noChangeArrowheads="1"/>
          </p:cNvSpPr>
          <p:nvPr>
            <p:ph type="body" idx="1"/>
          </p:nvPr>
        </p:nvSpPr>
        <p:spPr>
          <a:xfrm>
            <a:off x="666750" y="2519363"/>
            <a:ext cx="7812088" cy="2743200"/>
          </a:xfrm>
          <a:noFill/>
        </p:spPr>
        <p:txBody>
          <a:bodyPr/>
          <a:lstStyle/>
          <a:p>
            <a:pPr algn="ctr" eaLnBrk="1" hangingPunct="1">
              <a:buFontTx/>
              <a:buNone/>
            </a:pPr>
            <a:r>
              <a:rPr lang="en-US" altLang="en-US" sz="3600" b="1" dirty="0" smtClean="0">
                <a:solidFill>
                  <a:srgbClr val="9900FF"/>
                </a:solidFill>
              </a:rPr>
              <a:t>Describe the following ratio:</a:t>
            </a:r>
          </a:p>
          <a:p>
            <a:pPr algn="ctr" eaLnBrk="1" hangingPunct="1">
              <a:buFontTx/>
              <a:buNone/>
            </a:pPr>
            <a:r>
              <a:rPr lang="en-US" altLang="en-US" sz="3600" b="1" dirty="0" smtClean="0">
                <a:solidFill>
                  <a:srgbClr val="9900FF"/>
                </a:solidFill>
              </a:rPr>
              <a:t>15 bananas to 3 papayas</a:t>
            </a:r>
            <a:endParaRPr lang="en-US" altLang="en-US" sz="3600" b="1" dirty="0" smtClean="0">
              <a:solidFill>
                <a:srgbClr val="9900FF"/>
              </a:solidFill>
            </a:endParaRPr>
          </a:p>
        </p:txBody>
      </p:sp>
      <p:sp>
        <p:nvSpPr>
          <p:cNvPr id="5128" name="Text Box 8"/>
          <p:cNvSpPr txBox="1">
            <a:spLocks noChangeArrowheads="1"/>
          </p:cNvSpPr>
          <p:nvPr/>
        </p:nvSpPr>
        <p:spPr bwMode="auto">
          <a:xfrm>
            <a:off x="666750" y="4462284"/>
            <a:ext cx="7812088" cy="1200329"/>
          </a:xfrm>
          <a:prstGeom prst="rect">
            <a:avLst/>
          </a:prstGeom>
          <a:noFill/>
          <a:ln w="9525" algn="ctr">
            <a:noFill/>
            <a:miter lim="800000"/>
            <a:headEnd/>
            <a:tailEnd/>
          </a:ln>
        </p:spPr>
        <p:txBody>
          <a:bodyPr>
            <a:spAutoFit/>
          </a:bodyPr>
          <a:lstStyle/>
          <a:p>
            <a:pPr algn="ctr">
              <a:spcBef>
                <a:spcPct val="50000"/>
              </a:spcBef>
            </a:pPr>
            <a:r>
              <a:rPr lang="en-US" altLang="en-US" sz="3600" b="1" dirty="0" smtClean="0">
                <a:solidFill>
                  <a:srgbClr val="660066"/>
                </a:solidFill>
              </a:rPr>
              <a:t>For every</a:t>
            </a:r>
            <a:r>
              <a:rPr lang="en-US" altLang="en-US" sz="3600" b="1" dirty="0" smtClean="0">
                <a:solidFill>
                  <a:srgbClr val="660066"/>
                </a:solidFill>
              </a:rPr>
              <a:t> 5 bananas </a:t>
            </a:r>
            <a:r>
              <a:rPr lang="en-US" altLang="en-US" sz="3600" b="1" dirty="0" smtClean="0">
                <a:solidFill>
                  <a:srgbClr val="660066"/>
                </a:solidFill>
              </a:rPr>
              <a:t>there is 1 </a:t>
            </a:r>
            <a:r>
              <a:rPr lang="en-US" altLang="en-US" sz="3600" b="1" dirty="0" smtClean="0">
                <a:solidFill>
                  <a:srgbClr val="660066"/>
                </a:solidFill>
              </a:rPr>
              <a:t>papaya.</a:t>
            </a:r>
            <a:endParaRPr lang="en-US" altLang="en-US" sz="3600" b="1" dirty="0">
              <a:solidFill>
                <a:srgbClr val="660066"/>
              </a:solidFill>
            </a:endParaRPr>
          </a:p>
        </p:txBody>
      </p:sp>
      <p:sp>
        <p:nvSpPr>
          <p:cNvPr id="7173"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7174"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animEffect transition="in" filter="wipe(left)">
                                      <p:cBhvr>
                                        <p:cTn id="7" dur="20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latin typeface="Arial" charset="0"/>
              </a:rPr>
              <a:t>Ratios</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$400</a:t>
            </a:r>
          </a:p>
        </p:txBody>
      </p:sp>
      <p:sp>
        <p:nvSpPr>
          <p:cNvPr id="8195" name="Rectangle 3"/>
          <p:cNvSpPr>
            <a:spLocks noGrp="1" noChangeArrowheads="1"/>
          </p:cNvSpPr>
          <p:nvPr>
            <p:ph type="body" idx="1"/>
          </p:nvPr>
        </p:nvSpPr>
        <p:spPr>
          <a:xfrm>
            <a:off x="666750" y="2309813"/>
            <a:ext cx="7812088" cy="2743200"/>
          </a:xfrm>
          <a:noFill/>
        </p:spPr>
        <p:txBody>
          <a:bodyPr/>
          <a:lstStyle/>
          <a:p>
            <a:pPr algn="ctr" eaLnBrk="1" hangingPunct="1">
              <a:buFontTx/>
              <a:buNone/>
            </a:pPr>
            <a:r>
              <a:rPr lang="en-US" altLang="en-US" sz="3600" b="1" dirty="0" smtClean="0">
                <a:solidFill>
                  <a:srgbClr val="9900FF"/>
                </a:solidFill>
              </a:rPr>
              <a:t>List 3 equivalent ratios of:</a:t>
            </a:r>
          </a:p>
          <a:p>
            <a:pPr algn="ctr" eaLnBrk="1" hangingPunct="1">
              <a:buFontTx/>
              <a:buNone/>
            </a:pPr>
            <a:r>
              <a:rPr lang="en-US" altLang="en-US" sz="4800" b="1" dirty="0" smtClean="0">
                <a:solidFill>
                  <a:srgbClr val="9900FF"/>
                </a:solidFill>
              </a:rPr>
              <a:t>3:2</a:t>
            </a:r>
            <a:endParaRPr lang="en-US" altLang="en-US" sz="4800" b="1" dirty="0" smtClean="0">
              <a:solidFill>
                <a:srgbClr val="9900FF"/>
              </a:solidFill>
            </a:endParaRPr>
          </a:p>
        </p:txBody>
      </p:sp>
      <p:sp>
        <p:nvSpPr>
          <p:cNvPr id="6152" name="Text Box 8"/>
          <p:cNvSpPr txBox="1">
            <a:spLocks noChangeArrowheads="1"/>
          </p:cNvSpPr>
          <p:nvPr/>
        </p:nvSpPr>
        <p:spPr bwMode="auto">
          <a:xfrm>
            <a:off x="666750" y="4592638"/>
            <a:ext cx="7812088" cy="830997"/>
          </a:xfrm>
          <a:prstGeom prst="rect">
            <a:avLst/>
          </a:prstGeom>
          <a:noFill/>
          <a:ln w="9525" algn="ctr">
            <a:noFill/>
            <a:miter lim="800000"/>
            <a:headEnd/>
            <a:tailEnd/>
          </a:ln>
        </p:spPr>
        <p:txBody>
          <a:bodyPr>
            <a:spAutoFit/>
          </a:bodyPr>
          <a:lstStyle/>
          <a:p>
            <a:pPr algn="ctr">
              <a:spcBef>
                <a:spcPct val="50000"/>
              </a:spcBef>
            </a:pPr>
            <a:r>
              <a:rPr lang="en-US" altLang="en-US" sz="4800" b="1" dirty="0" smtClean="0">
                <a:solidFill>
                  <a:srgbClr val="660066"/>
                </a:solidFill>
              </a:rPr>
              <a:t>(varies) Ex. 6:4, 9:6, 12:8</a:t>
            </a:r>
            <a:endParaRPr lang="en-US" altLang="en-US" sz="4800" b="1" dirty="0">
              <a:solidFill>
                <a:srgbClr val="660066"/>
              </a:solidFill>
            </a:endParaRPr>
          </a:p>
        </p:txBody>
      </p:sp>
      <p:sp>
        <p:nvSpPr>
          <p:cNvPr id="8197"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8198"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wipe(left)">
                                      <p:cBhvr>
                                        <p:cTn id="7" dur="20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latin typeface="Arial" charset="0"/>
              </a:rPr>
              <a:t>Ratios</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$500</a:t>
            </a:r>
          </a:p>
        </p:txBody>
      </p:sp>
      <p:sp>
        <p:nvSpPr>
          <p:cNvPr id="9221"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9222"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7" name="Rectangle 3"/>
          <p:cNvSpPr>
            <a:spLocks noGrp="1" noChangeArrowheads="1"/>
          </p:cNvSpPr>
          <p:nvPr>
            <p:ph type="body" idx="1"/>
          </p:nvPr>
        </p:nvSpPr>
        <p:spPr>
          <a:xfrm>
            <a:off x="666750" y="2447925"/>
            <a:ext cx="7812088" cy="2743200"/>
          </a:xfrm>
        </p:spPr>
        <p:txBody>
          <a:bodyPr/>
          <a:lstStyle/>
          <a:p>
            <a:pPr algn="ctr" eaLnBrk="1" hangingPunct="1">
              <a:buFontTx/>
              <a:buNone/>
            </a:pPr>
            <a:r>
              <a:rPr lang="en-US" sz="2800" dirty="0" smtClean="0"/>
              <a:t>In a certain area, there are 35 houses to 55 businesses. Write the ratio of houses to businesses as a fraction in simplest form. Then explain its meaning below.</a:t>
            </a:r>
            <a:endParaRPr lang="en-US" altLang="en-US" sz="2800" b="1" dirty="0" smtClean="0">
              <a:solidFill>
                <a:srgbClr val="9900FF"/>
              </a:solidFill>
            </a:endParaRPr>
          </a:p>
        </p:txBody>
      </p:sp>
      <p:sp>
        <p:nvSpPr>
          <p:cNvPr id="8" name="Text Box 4"/>
          <p:cNvSpPr txBox="1">
            <a:spLocks noChangeArrowheads="1"/>
          </p:cNvSpPr>
          <p:nvPr/>
        </p:nvSpPr>
        <p:spPr bwMode="auto">
          <a:xfrm>
            <a:off x="666750" y="4291013"/>
            <a:ext cx="7812088" cy="1169551"/>
          </a:xfrm>
          <a:prstGeom prst="rect">
            <a:avLst/>
          </a:prstGeom>
          <a:noFill/>
          <a:ln w="9525">
            <a:noFill/>
            <a:miter lim="800000"/>
            <a:headEnd/>
            <a:tailEnd/>
          </a:ln>
        </p:spPr>
        <p:txBody>
          <a:bodyPr>
            <a:spAutoFit/>
          </a:bodyPr>
          <a:lstStyle/>
          <a:p>
            <a:pPr algn="ctr">
              <a:spcBef>
                <a:spcPct val="50000"/>
              </a:spcBef>
            </a:pPr>
            <a:r>
              <a:rPr lang="en-US" altLang="en-US" sz="2800" b="1" dirty="0" smtClean="0">
                <a:solidFill>
                  <a:srgbClr val="660066"/>
                </a:solidFill>
              </a:rPr>
              <a:t>7/11 </a:t>
            </a:r>
          </a:p>
          <a:p>
            <a:pPr algn="ctr">
              <a:spcBef>
                <a:spcPct val="50000"/>
              </a:spcBef>
            </a:pPr>
            <a:r>
              <a:rPr lang="en-US" altLang="en-US" sz="2800" b="1" dirty="0" smtClean="0">
                <a:solidFill>
                  <a:srgbClr val="660066"/>
                </a:solidFill>
              </a:rPr>
              <a:t>For every 7 houses, there are 11 businesses.</a:t>
            </a:r>
            <a:endParaRPr lang="en-US" altLang="en-US" sz="28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Ratio Table</a:t>
            </a:r>
            <a:r>
              <a:rPr lang="en-US" altLang="en-US" sz="4000" b="1" dirty="0">
                <a:solidFill>
                  <a:srgbClr val="FFFFFF"/>
                </a:solidFill>
              </a:rPr>
              <a:t/>
            </a:r>
            <a:br>
              <a:rPr lang="en-US" altLang="en-US" sz="4000" b="1" dirty="0">
                <a:solidFill>
                  <a:srgbClr val="FFFFFF"/>
                </a:solidFill>
              </a:rPr>
            </a:br>
            <a:r>
              <a:rPr lang="en-US" altLang="en-US" sz="4000" b="1" dirty="0">
                <a:solidFill>
                  <a:srgbClr val="FFFFFF"/>
                </a:solidFill>
              </a:rPr>
              <a:t>$100</a:t>
            </a:r>
          </a:p>
        </p:txBody>
      </p:sp>
      <p:sp>
        <p:nvSpPr>
          <p:cNvPr id="8200"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48</a:t>
            </a:r>
            <a:endParaRPr lang="en-US" altLang="en-US" sz="5400" b="1" dirty="0">
              <a:solidFill>
                <a:srgbClr val="660066"/>
              </a:solidFill>
            </a:endParaRPr>
          </a:p>
        </p:txBody>
      </p:sp>
      <p:sp>
        <p:nvSpPr>
          <p:cNvPr id="10245"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0246" name="Text Box 11"/>
          <p:cNvSpPr txBox="1">
            <a:spLocks noChangeArrowheads="1"/>
          </p:cNvSpPr>
          <p:nvPr/>
        </p:nvSpPr>
        <p:spPr bwMode="auto">
          <a:xfrm rot="1401656">
            <a:off x="6884988" y="1347788"/>
            <a:ext cx="2135187" cy="677862"/>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graphicFrame>
        <p:nvGraphicFramePr>
          <p:cNvPr id="9" name="Table 8"/>
          <p:cNvGraphicFramePr>
            <a:graphicFrameLocks noGrp="1"/>
          </p:cNvGraphicFramePr>
          <p:nvPr/>
        </p:nvGraphicFramePr>
        <p:xfrm>
          <a:off x="3080083" y="2197768"/>
          <a:ext cx="3368843" cy="1424018"/>
        </p:xfrm>
        <a:graphic>
          <a:graphicData uri="http://schemas.openxmlformats.org/drawingml/2006/table">
            <a:tbl>
              <a:tblPr/>
              <a:tblGrid>
                <a:gridCol w="1641231"/>
                <a:gridCol w="863806"/>
                <a:gridCol w="863806"/>
              </a:tblGrid>
              <a:tr h="712009">
                <a:tc>
                  <a:txBody>
                    <a:bodyPr/>
                    <a:lstStyle/>
                    <a:p>
                      <a:pPr marL="0" marR="0">
                        <a:lnSpc>
                          <a:spcPct val="115000"/>
                        </a:lnSpc>
                        <a:spcBef>
                          <a:spcPts val="400"/>
                        </a:spcBef>
                        <a:spcAft>
                          <a:spcPts val="400"/>
                        </a:spcAft>
                      </a:pPr>
                      <a:r>
                        <a:rPr lang="en-US" sz="2400" b="1" dirty="0">
                          <a:latin typeface="Times New Roman"/>
                          <a:ea typeface="Times New Roman"/>
                          <a:cs typeface="Times New Roman"/>
                        </a:rPr>
                        <a:t>Limes</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400"/>
                        </a:spcBef>
                        <a:spcAft>
                          <a:spcPts val="400"/>
                        </a:spcAft>
                      </a:pPr>
                      <a:r>
                        <a:rPr lang="en-US" sz="2400" dirty="0">
                          <a:latin typeface="Arial"/>
                          <a:ea typeface="Times New Roman"/>
                          <a:cs typeface="Times New Roman"/>
                        </a:rPr>
                        <a:t>16</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pPr>
                      <a:endParaRPr lang="en-US" sz="24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2009">
                <a:tc>
                  <a:txBody>
                    <a:bodyPr/>
                    <a:lstStyle/>
                    <a:p>
                      <a:pPr marL="0" marR="0">
                        <a:lnSpc>
                          <a:spcPct val="115000"/>
                        </a:lnSpc>
                        <a:spcBef>
                          <a:spcPts val="400"/>
                        </a:spcBef>
                        <a:spcAft>
                          <a:spcPts val="400"/>
                        </a:spcAft>
                      </a:pPr>
                      <a:r>
                        <a:rPr lang="en-US" sz="2400" b="1" dirty="0">
                          <a:latin typeface="Times New Roman"/>
                          <a:ea typeface="Times New Roman"/>
                          <a:cs typeface="Times New Roman"/>
                        </a:rPr>
                        <a:t>Pies</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400"/>
                        </a:spcBef>
                        <a:spcAft>
                          <a:spcPts val="400"/>
                        </a:spcAft>
                      </a:pPr>
                      <a:r>
                        <a:rPr lang="en-US" sz="2400">
                          <a:latin typeface="Arial"/>
                          <a:ea typeface="Times New Roman"/>
                          <a:cs typeface="Times New Roman"/>
                        </a:rPr>
                        <a:t>2</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pPr>
                      <a:r>
                        <a:rPr lang="en-US" sz="2400" dirty="0">
                          <a:latin typeface="Arial"/>
                          <a:ea typeface="Times New Roman"/>
                          <a:cs typeface="Times New Roman"/>
                        </a:rPr>
                        <a:t>6</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0961" name="Picture 1"/>
          <p:cNvPicPr>
            <a:picLocks noChangeAspect="1" noChangeArrowheads="1"/>
          </p:cNvPicPr>
          <p:nvPr/>
        </p:nvPicPr>
        <p:blipFill>
          <a:blip r:embed="rId4" cstate="print"/>
          <a:srcRect/>
          <a:stretch>
            <a:fillRect/>
          </a:stretch>
        </p:blipFill>
        <p:spPr bwMode="auto">
          <a:xfrm>
            <a:off x="0" y="0"/>
            <a:ext cx="142875" cy="142875"/>
          </a:xfrm>
          <a:prstGeom prst="rect">
            <a:avLst/>
          </a:prstGeom>
          <a:noFill/>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wipe(left)">
                                      <p:cBhvr>
                                        <p:cTn id="7" dur="20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Lst>
  </p:timing>
</p:sld>
</file>

<file path=ppt/theme/theme1.xml><?xml version="1.0" encoding="utf-8"?>
<a:theme xmlns:a="http://schemas.openxmlformats.org/drawingml/2006/main" name="Default Design">
  <a:themeElements>
    <a:clrScheme name="Default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6600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66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99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66CC"/>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911</TotalTime>
  <Words>1165</Words>
  <Application>Microsoft Office PowerPoint</Application>
  <PresentationFormat>On-screen Show (4:3)</PresentationFormat>
  <Paragraphs>264</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Math Quiz Game Jeopardy Style</vt:lpstr>
      <vt:lpstr>Directions</vt:lpstr>
      <vt:lpstr>Game Board</vt:lpstr>
      <vt:lpstr>Ratios $100</vt:lpstr>
      <vt:lpstr>Ratios $200</vt:lpstr>
      <vt:lpstr>Ratios $300</vt:lpstr>
      <vt:lpstr>Ratios $400</vt:lpstr>
      <vt:lpstr>Ratios $500</vt:lpstr>
      <vt:lpstr>Ratio Table $100</vt:lpstr>
      <vt:lpstr>Ratio Table $200</vt:lpstr>
      <vt:lpstr>Ratio Table $300</vt:lpstr>
      <vt:lpstr>Ratio Table $400</vt:lpstr>
      <vt:lpstr>Ratio Table $500</vt:lpstr>
      <vt:lpstr>Unit Rate $100</vt:lpstr>
      <vt:lpstr>Unit Rate $200</vt:lpstr>
      <vt:lpstr>Unit Rate $300</vt:lpstr>
      <vt:lpstr>Unit Rate $400</vt:lpstr>
      <vt:lpstr>Unit Rate $500</vt:lpstr>
      <vt:lpstr>What rate…? $100</vt:lpstr>
      <vt:lpstr>What rate…? $200</vt:lpstr>
      <vt:lpstr>What rate…? $300</vt:lpstr>
      <vt:lpstr>What rate…? $400</vt:lpstr>
      <vt:lpstr>What rate…? $500</vt:lpstr>
      <vt:lpstr>Grab Bag $100</vt:lpstr>
      <vt:lpstr>Grab Bag $200</vt:lpstr>
      <vt:lpstr>Grab Bag $300</vt:lpstr>
      <vt:lpstr>Grab Bag $400</vt:lpstr>
      <vt:lpstr>Grab Bag $500</vt:lpstr>
    </vt:vector>
  </TitlesOfParts>
  <Company>The Boeing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Freeman, Chanda</dc:creator>
  <cp:lastModifiedBy>Owner</cp:lastModifiedBy>
  <cp:revision>106</cp:revision>
  <cp:lastPrinted>2015-01-12T13:51:40Z</cp:lastPrinted>
  <dcterms:created xsi:type="dcterms:W3CDTF">2004-07-09T16:48:53Z</dcterms:created>
  <dcterms:modified xsi:type="dcterms:W3CDTF">2017-10-26T23:37:43Z</dcterms:modified>
</cp:coreProperties>
</file>